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77" r:id="rId2"/>
    <p:sldId id="302" r:id="rId3"/>
    <p:sldId id="303" r:id="rId4"/>
    <p:sldId id="379" r:id="rId5"/>
    <p:sldId id="381" r:id="rId6"/>
    <p:sldId id="380" r:id="rId7"/>
    <p:sldId id="382" r:id="rId8"/>
    <p:sldId id="383" r:id="rId9"/>
    <p:sldId id="387" r:id="rId10"/>
    <p:sldId id="390" r:id="rId11"/>
    <p:sldId id="391" r:id="rId12"/>
    <p:sldId id="389" r:id="rId13"/>
    <p:sldId id="320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1D1B"/>
    <a:srgbClr val="000000"/>
    <a:srgbClr val="FFFFFF"/>
    <a:srgbClr val="FFE12D"/>
    <a:srgbClr val="FF0000"/>
    <a:srgbClr val="F9F9F9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74" autoAdjust="0"/>
    <p:restoredTop sz="82892" autoAdjust="0"/>
  </p:normalViewPr>
  <p:slideViewPr>
    <p:cSldViewPr snapToGrid="0" showGuides="1">
      <p:cViewPr varScale="1">
        <p:scale>
          <a:sx n="60" d="100"/>
          <a:sy n="60" d="100"/>
        </p:scale>
        <p:origin x="2430" y="78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87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12E80-2961-4904-9F7A-8EFA2BDDD0F7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A681C-14E5-4401-AE48-FC1D7845CE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1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5467A-3161-4F92-AB0F-653335DC4D21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D3BF5-1E13-4EB0-ABE4-E9325004BF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2301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Picture: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Precious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plastic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8B67A-BB60-4C1B-BBBB-0D2D45F4F336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9657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503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Picture: Daniel </a:t>
            </a:r>
            <a:r>
              <a:rPr lang="cs-CZ" dirty="0" err="1" smtClean="0"/>
              <a:t>Kux</a:t>
            </a:r>
            <a:r>
              <a:rPr lang="cs-CZ" dirty="0" smtClean="0"/>
              <a:t>,</a:t>
            </a:r>
            <a:r>
              <a:rPr lang="cs-CZ" baseline="0" dirty="0" smtClean="0"/>
              <a:t> Pexels.com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738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Eden Project,</a:t>
            </a:r>
            <a:r>
              <a:rPr lang="cs-CZ" baseline="0" dirty="0" smtClean="0"/>
              <a:t> Source </a:t>
            </a:r>
            <a:r>
              <a:rPr lang="cs-CZ" baseline="0" dirty="0" err="1" smtClean="0"/>
              <a:t>Wikipedia</a:t>
            </a:r>
            <a:endParaRPr lang="cs-CZ" baseline="0" dirty="0" smtClean="0"/>
          </a:p>
          <a:p>
            <a:r>
              <a:rPr lang="cs-CZ" baseline="0" dirty="0" smtClean="0"/>
              <a:t>United </a:t>
            </a:r>
            <a:r>
              <a:rPr lang="cs-CZ" baseline="0" dirty="0" err="1" smtClean="0"/>
              <a:t>Kingdom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016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Precious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Plastic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1310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Eden Project,</a:t>
            </a:r>
            <a:r>
              <a:rPr lang="cs-CZ" baseline="0" dirty="0" smtClean="0"/>
              <a:t> Source </a:t>
            </a:r>
            <a:r>
              <a:rPr lang="cs-CZ" baseline="0" dirty="0" err="1" smtClean="0"/>
              <a:t>Wikipedia</a:t>
            </a:r>
            <a:endParaRPr lang="cs-CZ" baseline="0" dirty="0" smtClean="0"/>
          </a:p>
          <a:p>
            <a:r>
              <a:rPr lang="cs-CZ" baseline="0" dirty="0" smtClean="0"/>
              <a:t>United </a:t>
            </a:r>
            <a:r>
              <a:rPr lang="cs-CZ" baseline="0" dirty="0" err="1" smtClean="0"/>
              <a:t>Kingdom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44019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8B67A-BB60-4C1B-BBBB-0D2D45F4F336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520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575025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428680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16808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19090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199907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54839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92436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92022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305019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236569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02901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A72EF-142E-4C52-98C9-7DD908699CCA}" type="datetimeFigureOut">
              <a:rPr lang="cs-CZ" smtClean="0"/>
              <a:t>1. 2. 2022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227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plastmaker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s://www.youtube.com/channel/UCleLIUaJMMMh3QzqmwOPM3Q" TargetMode="Externa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244" y="-38919"/>
            <a:ext cx="10403756" cy="6935838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 rot="1871790">
            <a:off x="-4894077" y="-4054930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505325" y="3499762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10/10</a:t>
            </a:r>
            <a:endParaRPr lang="cs-CZ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05325" y="2905780"/>
            <a:ext cx="29915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GEODESIC DOME</a:t>
            </a:r>
          </a:p>
        </p:txBody>
      </p:sp>
    </p:spTree>
    <p:extLst>
      <p:ext uri="{BB962C8B-B14F-4D97-AF65-F5344CB8AC3E}">
        <p14:creationId xmlns:p14="http://schemas.microsoft.com/office/powerpoint/2010/main" val="30571851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7839"/>
            <a:ext cx="12192000" cy="8128001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533400" y="-493499"/>
            <a:ext cx="13258800" cy="836295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1648479" y="3269605"/>
            <a:ext cx="88950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JOINT TYPE DEVELOPED </a:t>
            </a: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BY PRECIOUS PLASTIC TEAM</a:t>
            </a:r>
            <a:endParaRPr lang="cs-CZ" sz="24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838200" y="6106696"/>
            <a:ext cx="30668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10 – GEODESIC DOME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4296930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012" y="1290887"/>
            <a:ext cx="4146988" cy="414698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67"/>
          <a:stretch/>
        </p:blipFill>
        <p:spPr>
          <a:xfrm>
            <a:off x="-1356850" y="0"/>
            <a:ext cx="8259095" cy="5437875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-855406" y="4896464"/>
            <a:ext cx="3952567" cy="4824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838200" y="6106696"/>
            <a:ext cx="30668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10 – GEODESIC DOME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-169493" y="5507065"/>
            <a:ext cx="88950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3D MODEL</a:t>
            </a:r>
            <a:endParaRPr lang="cs-CZ" sz="2400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5772149" y="5508295"/>
            <a:ext cx="86302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REALITY</a:t>
            </a:r>
            <a:endParaRPr lang="cs-CZ" sz="2400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3791538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-533400" y="-493499"/>
            <a:ext cx="13258800" cy="836295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1648479" y="3269605"/>
            <a:ext cx="88950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LETS BUILD ONE</a:t>
            </a:r>
            <a:endParaRPr lang="cs-CZ" sz="24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838200" y="6106696"/>
            <a:ext cx="30668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10 – GEODESIC DOME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770054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 rot="1871790">
            <a:off x="-4894077" y="-4054930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523613" y="3167389"/>
            <a:ext cx="17681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CONTACT</a:t>
            </a:r>
            <a:endParaRPr lang="cs-CZ" sz="28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1097546" y="2414070"/>
            <a:ext cx="10764253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ING. TOMAS KOLECAR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INFO@PLASTMAKERS.COM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WWW.PLASTMAKERS.COM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+420 739 122 662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CZECH REPUBLIC - EUROPE</a:t>
            </a:r>
          </a:p>
          <a:p>
            <a:pPr algn="r">
              <a:lnSpc>
                <a:spcPct val="150000"/>
              </a:lnSpc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algn="r">
              <a:lnSpc>
                <a:spcPct val="150000"/>
              </a:lnSpc>
            </a:pPr>
            <a:endParaRPr lang="cs-CZ" dirty="0">
              <a:latin typeface="HelveticaNeueLT Com 35 Th" panose="020B0403020202020204" pitchFamily="34" charset="-18"/>
            </a:endParaRPr>
          </a:p>
        </p:txBody>
      </p:sp>
      <p:pic>
        <p:nvPicPr>
          <p:cNvPr id="12" name="Obrázek 11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0969" y="4768132"/>
            <a:ext cx="473673" cy="473673"/>
          </a:xfrm>
          <a:prstGeom prst="rect">
            <a:avLst/>
          </a:prstGeom>
        </p:spPr>
      </p:pic>
      <p:pic>
        <p:nvPicPr>
          <p:cNvPr id="16" name="Obrázek 15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2649" y="4871234"/>
            <a:ext cx="1273038" cy="28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346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782412"/>
            <a:ext cx="10515600" cy="16659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SMALL RECAP OF PREVIOUS LESSON</a:t>
            </a:r>
            <a:endParaRPr lang="cs-CZ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0668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10 – GEODESIC DOME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5752621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ázek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62481"/>
            <a:ext cx="12192000" cy="8125838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226142" y="-562482"/>
            <a:ext cx="12418142" cy="7972931"/>
          </a:xfrm>
          <a:prstGeom prst="rect">
            <a:avLst/>
          </a:prstGeom>
          <a:solidFill>
            <a:srgbClr val="000000">
              <a:alpha val="47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2104349" y="2513804"/>
            <a:ext cx="775716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DESCRIBE DIFFERENCE BETWEEN BIOPLASTIC AND BIODERADABLE PLASTIC.</a:t>
            </a: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838200" y="6106696"/>
            <a:ext cx="30668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10 – GEODESIC DOME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9068492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70000"/>
            <a:ext cx="12192000" cy="8128000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-533400" y="-493499"/>
            <a:ext cx="13258800" cy="836295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10" name="Zástupný symbol pro obsah 2"/>
          <p:cNvSpPr txBox="1">
            <a:spLocks/>
          </p:cNvSpPr>
          <p:nvPr/>
        </p:nvSpPr>
        <p:spPr>
          <a:xfrm>
            <a:off x="2569713" y="3104356"/>
            <a:ext cx="7052574" cy="7921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WHICH NATURAL SOURCES ARE SUITABLE FOR PRODUCTION OF BIODEGRADABLE PLASTICS?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1800879" y="2904820"/>
            <a:ext cx="88950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WHEAT BRAN, COFFEE GROUNDS AND ORANGE PEELS, OR AGRICULTURAL WASTE LIKE LEAVES AND PINE NEEDLES</a:t>
            </a: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..</a:t>
            </a:r>
            <a:endParaRPr lang="cs-CZ" sz="24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838200" y="6106696"/>
            <a:ext cx="30668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10 – GEODESIC DOME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3091021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 -0.18542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28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2009775" y="2667477"/>
            <a:ext cx="8172450" cy="16659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POSSIBILITY TO CONSULT THE LAUNCH OF YOUR OWN COMMUNITY PLACE</a:t>
            </a:r>
            <a:endParaRPr lang="cs-CZ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838200" y="6106696"/>
            <a:ext cx="30668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10 – GEODESIC DOME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6188096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2437017" y="1233914"/>
            <a:ext cx="7317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HelveticaNeueLT Com 35 Th" panose="020B0403020202020204" pitchFamily="34" charset="-18"/>
              </a:rPr>
              <a:t>WHAT 3D OBJECT HAS THE LARGEST VOLUME RELATIVE TO ITS SURFACE?</a:t>
            </a:r>
            <a:endParaRPr lang="cs-CZ" sz="2400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838200" y="6106696"/>
            <a:ext cx="30668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10 – GEODESIC DOME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t="12608" r="974" b="15773"/>
          <a:stretch/>
        </p:blipFill>
        <p:spPr>
          <a:xfrm>
            <a:off x="3861529" y="2469728"/>
            <a:ext cx="4468941" cy="323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6886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266775" cy="713821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838200" y="6106696"/>
            <a:ext cx="30668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10 – GEODESIC DOME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9806252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64378" y="0"/>
            <a:ext cx="21969351" cy="6858000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-533400" y="-493499"/>
            <a:ext cx="13258800" cy="8362950"/>
          </a:xfrm>
          <a:prstGeom prst="rect">
            <a:avLst/>
          </a:prstGeom>
          <a:solidFill>
            <a:srgbClr val="000000">
              <a:alpha val="7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1648479" y="3269605"/>
            <a:ext cx="88950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GEODESIC DOME</a:t>
            </a:r>
            <a:endParaRPr lang="cs-CZ" sz="24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8" t="43106" r="69989" b="36766"/>
          <a:stretch/>
        </p:blipFill>
        <p:spPr>
          <a:xfrm>
            <a:off x="10987313" y="5892799"/>
            <a:ext cx="827315" cy="914401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838200" y="6106696"/>
            <a:ext cx="30668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10 – GEODESIC DOME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2537741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recious Plastic — Sarah Garris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57771"/>
            <a:ext cx="12206247" cy="310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292681" y="6108700"/>
            <a:ext cx="569118" cy="569118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838200" y="6106696"/>
            <a:ext cx="30668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LESSON 10 – GEODESIC DOME</a:t>
            </a:r>
            <a:endParaRPr lang="cs-CZ" sz="1600" dirty="0">
              <a:solidFill>
                <a:schemeClr val="bg1">
                  <a:lumMod val="65000"/>
                </a:schemeClr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1648479" y="1571837"/>
            <a:ext cx="88950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4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DIFFERENT JOINT TYPES</a:t>
            </a:r>
            <a:endParaRPr lang="cs-CZ" sz="2400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7414254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3862</TotalTime>
  <Words>191</Words>
  <Application>Microsoft Office PowerPoint</Application>
  <PresentationFormat>Širokoúhlá obrazovka</PresentationFormat>
  <Paragraphs>48</Paragraphs>
  <Slides>13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HelveticaNeueLT Com 35 Th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Kolečář Tomáš (152739)</dc:creator>
  <cp:lastModifiedBy>Kolečář Tomáš (152739)</cp:lastModifiedBy>
  <cp:revision>90</cp:revision>
  <dcterms:created xsi:type="dcterms:W3CDTF">2020-11-12T07:59:26Z</dcterms:created>
  <dcterms:modified xsi:type="dcterms:W3CDTF">2022-02-01T22:21:21Z</dcterms:modified>
</cp:coreProperties>
</file>