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14" r:id="rId2"/>
    <p:sldId id="302" r:id="rId3"/>
    <p:sldId id="303" r:id="rId4"/>
    <p:sldId id="416" r:id="rId5"/>
    <p:sldId id="415" r:id="rId6"/>
    <p:sldId id="417" r:id="rId7"/>
    <p:sldId id="418" r:id="rId8"/>
    <p:sldId id="419" r:id="rId9"/>
    <p:sldId id="420" r:id="rId10"/>
    <p:sldId id="421" r:id="rId11"/>
    <p:sldId id="422" r:id="rId12"/>
    <p:sldId id="396" r:id="rId13"/>
    <p:sldId id="411" r:id="rId14"/>
    <p:sldId id="423" r:id="rId15"/>
    <p:sldId id="424" r:id="rId16"/>
    <p:sldId id="425" r:id="rId17"/>
    <p:sldId id="335" r:id="rId18"/>
    <p:sldId id="320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FBFBFB"/>
    <a:srgbClr val="FAF4F6"/>
    <a:srgbClr val="6BCA86"/>
    <a:srgbClr val="F4F8FB"/>
    <a:srgbClr val="000000"/>
    <a:srgbClr val="FFFFFF"/>
    <a:srgbClr val="FFE12D"/>
    <a:srgbClr val="FF0000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2187" autoAdjust="0"/>
  </p:normalViewPr>
  <p:slideViewPr>
    <p:cSldViewPr snapToGrid="0" showGuides="1">
      <p:cViewPr varScale="1">
        <p:scale>
          <a:sx n="60" d="100"/>
          <a:sy n="60" d="100"/>
        </p:scale>
        <p:origin x="2430" y="6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cs-cz/@tbphotograph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015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Karol D –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83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183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Picture source: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Tembela</a:t>
            </a:r>
            <a:r>
              <a:rPr lang="cs-CZ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cs-CZ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Bohle</a:t>
            </a:r>
            <a:endParaRPr lang="cs-CZ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Karol D –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432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children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say</a:t>
            </a:r>
            <a:r>
              <a:rPr lang="cs-CZ" baseline="0" dirty="0" smtClean="0"/>
              <a:t> 3 </a:t>
            </a:r>
            <a:r>
              <a:rPr lang="cs-CZ" baseline="0" dirty="0" err="1" smtClean="0"/>
              <a:t>examples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each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category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22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Karol D –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7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: </a:t>
            </a:r>
            <a:r>
              <a:rPr lang="cs-CZ" baseline="0" dirty="0" err="1" smtClean="0"/>
              <a:t>Pinterest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959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Youtube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331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 source: https://slidemodel.com/templates/traditional-product-development-process-for-powerpoint/6855-01-traditional-product-development-process-powerpoint-2/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028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UP SIMPLE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CLEAR RULES HOW TO BUILD TOWER IN TIME LIMIT</a:t>
            </a: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112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4413" y="0"/>
            <a:ext cx="12192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7/10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87247" y="2474893"/>
            <a:ext cx="2601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PRODUCT </a:t>
            </a:r>
          </a:p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86554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ve 64000KG plastic by making a toothbrush smaller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87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850" y="896541"/>
            <a:ext cx="9258300" cy="520779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924050" y="1123950"/>
            <a:ext cx="8629650" cy="5715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TRADITIONAL PRODUCT DEVELOPMENT PROCESS</a:t>
            </a:r>
            <a:endParaRPr lang="cs-CZ" sz="20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80159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955" y="2230149"/>
            <a:ext cx="3195090" cy="21787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28390">
            <a:off x="1293942" y="1596680"/>
            <a:ext cx="3014998" cy="344571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-800100" y="-304800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1481" y="2942828"/>
            <a:ext cx="3729038" cy="111521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ACTIVITY: BUILD A TOWER </a:t>
            </a:r>
            <a:r>
              <a:rPr lang="cs-CZ" sz="24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AS HIGH 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AS </a:t>
            </a:r>
            <a:r>
              <a:rPr lang="cs-CZ" sz="24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POSSIBLE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990600" y="62590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95904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9750"/>
            <a:ext cx="10515600" cy="30418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 TO CHANGE, IF YOU WANT BUILD </a:t>
            </a:r>
            <a:endParaRPr lang="cs-CZ" sz="2400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14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100 </a:t>
            </a: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OF </a:t>
            </a:r>
            <a:r>
              <a:rPr lang="cs-CZ" sz="24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THESE 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CONSTRUCTIONS?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38200" y="61066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20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513" y="2587788"/>
            <a:ext cx="6324600" cy="421941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508050" y="-557212"/>
            <a:ext cx="14633228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MAKE YOUR OWN PROTOTYPE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98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nt Look Up  Ending Scene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4666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MOVIE: DON´T LOOK UP (2021) – ENDING SCENE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8208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„WE REALLY DID HAVE EVERYTHING, DIDN´T WE?“</a:t>
            </a:r>
            <a:endParaRPr lang="cs-CZ" sz="2400" b="1" i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220919" y="3732871"/>
            <a:ext cx="2329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DON´T LOOK UP (2021)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37422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sz="2400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 DO YOU KNOW ABOUT SUSTAINABILITY IN SPORT?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952500" y="-228600"/>
            <a:ext cx="14633228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3133725" y="3104356"/>
            <a:ext cx="5924550" cy="792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NAME 3 WAYS HOW TO REDUCE IMPACT OF SPORT EVENT ON EVIRONMENT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32" name="Obdélník 31"/>
          <p:cNvSpPr/>
          <p:nvPr/>
        </p:nvSpPr>
        <p:spPr>
          <a:xfrm>
            <a:off x="2826515" y="2449076"/>
            <a:ext cx="653897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DESIGN AND BUILD LOW ENERGY BUILDINGS</a:t>
            </a: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TRANSPORT OPTIONS FOR VISITORS – MASS TRANSPORT PREFERED</a:t>
            </a: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REDUCTION OF SINGLE USE PLASTIC ON EVENT</a:t>
            </a:r>
          </a:p>
          <a:p>
            <a:pPr algn="ctr">
              <a:lnSpc>
                <a:spcPct val="150000"/>
              </a:lnSpc>
            </a:pPr>
            <a:r>
              <a:rPr lang="cs-CZ" sz="16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DESIGN ENOUGH SORTING </a:t>
            </a: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SPOTS FOR WASTE</a:t>
            </a: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FIND A SUPPLIER WHICH REUSE PLASTIC WASTE FROM EVENT</a:t>
            </a: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REDUCE </a:t>
            </a:r>
            <a:r>
              <a:rPr lang="cs-CZ" sz="16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AMMOUNT OF </a:t>
            </a: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SOUVENIR MADE FROM VIRGIN MATERIAL</a:t>
            </a:r>
          </a:p>
          <a:p>
            <a:pPr algn="ctr">
              <a:lnSpc>
                <a:spcPct val="150000"/>
              </a:lnSpc>
            </a:pPr>
            <a:r>
              <a:rPr lang="cs-CZ" sz="1600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REUSING MATERIAL FOR </a:t>
            </a: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MERCHENDISE</a:t>
            </a: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DIGITALIZATION = REDUCTION AMOUNT OF PRINTED MATERIAL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algn="ctr">
              <a:lnSpc>
                <a:spcPct val="150000"/>
              </a:lnSpc>
            </a:pPr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OFFSETTING CARBON FIBRE FOOTPRINT OF EVENT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3562"/>
            <a:ext cx="12192000" cy="812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952500" y="-228600"/>
            <a:ext cx="14633228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PRODUCT DESIGN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2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Story of a Spoon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5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307" y="1557183"/>
            <a:ext cx="2980800" cy="22356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1010045">
            <a:off x="5412115" y="-840895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85750" y="911225"/>
            <a:ext cx="58102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GOOD PLASTIC APPLICATIONS</a:t>
            </a:r>
            <a:endParaRPr lang="cs-CZ" sz="2000" b="1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3" y="3948039"/>
            <a:ext cx="1885036" cy="2834640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381750" y="911225"/>
            <a:ext cx="5810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BAD PLASTIC APPLICATIONS</a:t>
            </a:r>
            <a:endParaRPr lang="cs-CZ" sz="2000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15773"/>
          <a:stretch/>
        </p:blipFill>
        <p:spPr>
          <a:xfrm>
            <a:off x="145096" y="1508760"/>
            <a:ext cx="2321859" cy="195563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/>
          <a:srcRect b="9178"/>
          <a:stretch/>
        </p:blipFill>
        <p:spPr>
          <a:xfrm>
            <a:off x="10108743" y="1499360"/>
            <a:ext cx="1607255" cy="196503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867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5746" y="2011289"/>
            <a:ext cx="3556000" cy="3556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1408" y="2328789"/>
            <a:ext cx="2428875" cy="32385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4127">
            <a:off x="5402092" y="3883643"/>
            <a:ext cx="2482850" cy="24828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7211349">
            <a:off x="8345159" y="2815943"/>
            <a:ext cx="1563791" cy="144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99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79" y="-540076"/>
            <a:ext cx="12263958" cy="814770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952500" y="-209550"/>
            <a:ext cx="14633228" cy="81153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022482" y="3240882"/>
            <a:ext cx="1905000" cy="557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DESIGN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802014" y="3274220"/>
            <a:ext cx="2438400" cy="557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PROTOTYPE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240414" y="3240882"/>
            <a:ext cx="4951586" cy="557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MASS PRODUCTION</a:t>
            </a:r>
            <a:endParaRPr lang="cs-CZ" b="1" dirty="0" smtClean="0">
              <a:latin typeface="HelveticaNeueLT Com 35 Th" panose="020B0403020202020204" pitchFamily="34" charset="-18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81100" y="861058"/>
            <a:ext cx="9829800" cy="2095500"/>
          </a:xfrm>
          <a:prstGeom prst="rect">
            <a:avLst/>
          </a:prstGeom>
          <a:solidFill>
            <a:schemeClr val="bg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MATERIAL RESOURCES</a:t>
            </a:r>
            <a:endParaRPr lang="cs-CZ" sz="28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181100" y="3789526"/>
            <a:ext cx="9829800" cy="2095500"/>
          </a:xfrm>
          <a:prstGeom prst="rect">
            <a:avLst/>
          </a:prstGeom>
          <a:solidFill>
            <a:srgbClr val="1D1D1B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latin typeface="HelveticaNeueLT Com 35 Th" panose="020B0403020202020204" pitchFamily="34" charset="-18"/>
              </a:rPr>
              <a:t>END OF PRODUCT LIFE</a:t>
            </a:r>
            <a:endParaRPr lang="cs-CZ" sz="2800" dirty="0">
              <a:latin typeface="HelveticaNeueLT Com 35 Th" panose="020B0403020202020204" pitchFamily="34" charset="-18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3657600" y="3500438"/>
            <a:ext cx="114441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7105650" y="3500438"/>
            <a:ext cx="876300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838200" y="61066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57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7" grpId="0"/>
      <p:bldP spid="8" grpId="0"/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825" y="500063"/>
            <a:ext cx="5381625" cy="53816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714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0718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WHY IS DESIGN PHASE SO IMPORTANT?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77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7  – PRODUCT DEVELOPMENT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36889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4138</TotalTime>
  <Words>323</Words>
  <Application>Microsoft Office PowerPoint</Application>
  <PresentationFormat>Širokoúhlá obrazovka</PresentationFormat>
  <Paragraphs>81</Paragraphs>
  <Slides>18</Slides>
  <Notes>13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118</cp:revision>
  <dcterms:created xsi:type="dcterms:W3CDTF">2020-11-12T07:59:26Z</dcterms:created>
  <dcterms:modified xsi:type="dcterms:W3CDTF">2022-02-01T22:13:00Z</dcterms:modified>
</cp:coreProperties>
</file>