
<file path=[Content_Types].xml><?xml version="1.0" encoding="utf-8"?>
<Types xmlns="http://schemas.openxmlformats.org/package/2006/content-types">
  <Default Extension="HEIC" ContentType="image/heic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0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platzhalter 89">
            <a:extLst>
              <a:ext uri="{FF2B5EF4-FFF2-40B4-BE49-F238E27FC236}">
                <a16:creationId xmlns:a16="http://schemas.microsoft.com/office/drawing/2014/main" id="{1ECC3232-5E84-4325-AA79-1125E37B740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4610373" y="8221366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35" name="Bildplatzhalter 89">
            <a:extLst>
              <a:ext uri="{FF2B5EF4-FFF2-40B4-BE49-F238E27FC236}">
                <a16:creationId xmlns:a16="http://schemas.microsoft.com/office/drawing/2014/main" id="{BA1091A0-58A0-409F-972A-BA4199E27426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2305174" y="8221366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32" name="Bildplatzhalter 89">
            <a:extLst>
              <a:ext uri="{FF2B5EF4-FFF2-40B4-BE49-F238E27FC236}">
                <a16:creationId xmlns:a16="http://schemas.microsoft.com/office/drawing/2014/main" id="{71279572-2703-4D6B-AD11-E11F61300EC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-15600" y="8222940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29" name="Bildplatzhalter 89">
            <a:extLst>
              <a:ext uri="{FF2B5EF4-FFF2-40B4-BE49-F238E27FC236}">
                <a16:creationId xmlns:a16="http://schemas.microsoft.com/office/drawing/2014/main" id="{E82C6373-41D5-4FAF-946C-F660BB312F4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625975" y="6458818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26" name="Bildplatzhalter 89">
            <a:extLst>
              <a:ext uri="{FF2B5EF4-FFF2-40B4-BE49-F238E27FC236}">
                <a16:creationId xmlns:a16="http://schemas.microsoft.com/office/drawing/2014/main" id="{2ED98E99-94CB-41E9-B54D-49B99F7BE039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2305174" y="6450161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23" name="Bildplatzhalter 89">
            <a:extLst>
              <a:ext uri="{FF2B5EF4-FFF2-40B4-BE49-F238E27FC236}">
                <a16:creationId xmlns:a16="http://schemas.microsoft.com/office/drawing/2014/main" id="{0C9FC706-6B98-4105-83CF-DE6EE9476BD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6448784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20" name="Bildplatzhalter 89">
            <a:extLst>
              <a:ext uri="{FF2B5EF4-FFF2-40B4-BE49-F238E27FC236}">
                <a16:creationId xmlns:a16="http://schemas.microsoft.com/office/drawing/2014/main" id="{FFD6B2EC-A4C0-4B8E-A437-BCCCC7D5539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625948" y="4663241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17" name="Bildplatzhalter 89">
            <a:extLst>
              <a:ext uri="{FF2B5EF4-FFF2-40B4-BE49-F238E27FC236}">
                <a16:creationId xmlns:a16="http://schemas.microsoft.com/office/drawing/2014/main" id="{7CE30241-A476-409D-A938-163EA0DBDC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305201" y="4661263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14" name="Bildplatzhalter 89">
            <a:extLst>
              <a:ext uri="{FF2B5EF4-FFF2-40B4-BE49-F238E27FC236}">
                <a16:creationId xmlns:a16="http://schemas.microsoft.com/office/drawing/2014/main" id="{5C2C4D8D-1EAB-4766-BCEB-8D36547B295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5573" y="4667833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11" name="Bildplatzhalter 89">
            <a:extLst>
              <a:ext uri="{FF2B5EF4-FFF2-40B4-BE49-F238E27FC236}">
                <a16:creationId xmlns:a16="http://schemas.microsoft.com/office/drawing/2014/main" id="{F74B5A70-1027-4C75-8FA0-3A7CEF7C22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625975" y="2876200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8" name="Bildplatzhalter 89">
            <a:extLst>
              <a:ext uri="{FF2B5EF4-FFF2-40B4-BE49-F238E27FC236}">
                <a16:creationId xmlns:a16="http://schemas.microsoft.com/office/drawing/2014/main" id="{C50F525D-F6CA-4580-A7C1-47826BCFB6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05201" y="2884617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5" name="Bildplatzhalter 89">
            <a:extLst>
              <a:ext uri="{FF2B5EF4-FFF2-40B4-BE49-F238E27FC236}">
                <a16:creationId xmlns:a16="http://schemas.microsoft.com/office/drawing/2014/main" id="{A161A29B-C72D-408E-9C87-CDB6CE351FB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2884617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2" name="Bildplatzhalter 89">
            <a:extLst>
              <a:ext uri="{FF2B5EF4-FFF2-40B4-BE49-F238E27FC236}">
                <a16:creationId xmlns:a16="http://schemas.microsoft.com/office/drawing/2014/main" id="{A7242183-5AD7-4B5B-8496-85559F45A2A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25975" y="1108421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99" name="Bildplatzhalter 89">
            <a:extLst>
              <a:ext uri="{FF2B5EF4-FFF2-40B4-BE49-F238E27FC236}">
                <a16:creationId xmlns:a16="http://schemas.microsoft.com/office/drawing/2014/main" id="{77D8A20C-A765-4D2B-9295-B8FD863186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3003" y="1113006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90" name="Bildplatzhalter 89">
            <a:extLst>
              <a:ext uri="{FF2B5EF4-FFF2-40B4-BE49-F238E27FC236}">
                <a16:creationId xmlns:a16="http://schemas.microsoft.com/office/drawing/2014/main" id="{4FE973D3-795C-4166-92C5-8FC493C52C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106358"/>
            <a:ext cx="2232025" cy="16765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39" name="Textplatzhalter 85">
            <a:extLst>
              <a:ext uri="{FF2B5EF4-FFF2-40B4-BE49-F238E27FC236}">
                <a16:creationId xmlns:a16="http://schemas.microsoft.com/office/drawing/2014/main" id="{8ACCA92E-E41C-48AA-A1FE-D97AE518854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03984" y="9643896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40" name="Textplatzhalter 87">
            <a:extLst>
              <a:ext uri="{FF2B5EF4-FFF2-40B4-BE49-F238E27FC236}">
                <a16:creationId xmlns:a16="http://schemas.microsoft.com/office/drawing/2014/main" id="{9F9F1F67-DBB9-4A43-AE5F-9524DB81369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68755" y="8212948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36" name="Textplatzhalter 85">
            <a:extLst>
              <a:ext uri="{FF2B5EF4-FFF2-40B4-BE49-F238E27FC236}">
                <a16:creationId xmlns:a16="http://schemas.microsoft.com/office/drawing/2014/main" id="{EAD653E5-E518-4464-B30B-41AFCDA58CF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498785" y="9643896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37" name="Textplatzhalter 87">
            <a:extLst>
              <a:ext uri="{FF2B5EF4-FFF2-40B4-BE49-F238E27FC236}">
                <a16:creationId xmlns:a16="http://schemas.microsoft.com/office/drawing/2014/main" id="{D17EB155-90B9-4874-AACF-6A59CEBA1BD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163556" y="8212948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33" name="Textplatzhalter 85">
            <a:extLst>
              <a:ext uri="{FF2B5EF4-FFF2-40B4-BE49-F238E27FC236}">
                <a16:creationId xmlns:a16="http://schemas.microsoft.com/office/drawing/2014/main" id="{F29D58EA-C429-4952-AFB4-C1BF9BE585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78011" y="9645470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34" name="Textplatzhalter 87">
            <a:extLst>
              <a:ext uri="{FF2B5EF4-FFF2-40B4-BE49-F238E27FC236}">
                <a16:creationId xmlns:a16="http://schemas.microsoft.com/office/drawing/2014/main" id="{B8F371C2-4655-491B-A3F6-58BB4E625D8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842782" y="8214522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30" name="Textplatzhalter 85">
            <a:extLst>
              <a:ext uri="{FF2B5EF4-FFF2-40B4-BE49-F238E27FC236}">
                <a16:creationId xmlns:a16="http://schemas.microsoft.com/office/drawing/2014/main" id="{C7494DF9-B2B1-44FD-B3A5-7C1C9D666C8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819586" y="7881348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31" name="Textplatzhalter 87">
            <a:extLst>
              <a:ext uri="{FF2B5EF4-FFF2-40B4-BE49-F238E27FC236}">
                <a16:creationId xmlns:a16="http://schemas.microsoft.com/office/drawing/2014/main" id="{D2F1F044-ADFF-4FB1-9165-DC5B68679E8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484357" y="6450400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27" name="Textplatzhalter 85">
            <a:extLst>
              <a:ext uri="{FF2B5EF4-FFF2-40B4-BE49-F238E27FC236}">
                <a16:creationId xmlns:a16="http://schemas.microsoft.com/office/drawing/2014/main" id="{4F552D33-A790-4516-960B-34F6D2851DD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498785" y="7872691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28" name="Textplatzhalter 87">
            <a:extLst>
              <a:ext uri="{FF2B5EF4-FFF2-40B4-BE49-F238E27FC236}">
                <a16:creationId xmlns:a16="http://schemas.microsoft.com/office/drawing/2014/main" id="{B467253E-E10A-49B2-9EF9-AC92018E159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63556" y="6441743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24" name="Textplatzhalter 85">
            <a:extLst>
              <a:ext uri="{FF2B5EF4-FFF2-40B4-BE49-F238E27FC236}">
                <a16:creationId xmlns:a16="http://schemas.microsoft.com/office/drawing/2014/main" id="{60777322-96C9-4D3D-A8E8-758ABDE4D73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93611" y="7871314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25" name="Textplatzhalter 87">
            <a:extLst>
              <a:ext uri="{FF2B5EF4-FFF2-40B4-BE49-F238E27FC236}">
                <a16:creationId xmlns:a16="http://schemas.microsoft.com/office/drawing/2014/main" id="{C5558F32-54AE-48DE-86DA-8A63877147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58382" y="6440366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21" name="Textplatzhalter 85">
            <a:extLst>
              <a:ext uri="{FF2B5EF4-FFF2-40B4-BE49-F238E27FC236}">
                <a16:creationId xmlns:a16="http://schemas.microsoft.com/office/drawing/2014/main" id="{23B0BA97-123D-4697-AE8E-965E02BF422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819559" y="6085771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22" name="Textplatzhalter 87">
            <a:extLst>
              <a:ext uri="{FF2B5EF4-FFF2-40B4-BE49-F238E27FC236}">
                <a16:creationId xmlns:a16="http://schemas.microsoft.com/office/drawing/2014/main" id="{3DD459BC-C4B1-4B60-9C08-0A4B5515F92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84330" y="4654823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18" name="Textplatzhalter 85">
            <a:extLst>
              <a:ext uri="{FF2B5EF4-FFF2-40B4-BE49-F238E27FC236}">
                <a16:creationId xmlns:a16="http://schemas.microsoft.com/office/drawing/2014/main" id="{6AB3437D-5FAF-4D1C-B474-2932DF89880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98812" y="6083793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19" name="Textplatzhalter 87">
            <a:extLst>
              <a:ext uri="{FF2B5EF4-FFF2-40B4-BE49-F238E27FC236}">
                <a16:creationId xmlns:a16="http://schemas.microsoft.com/office/drawing/2014/main" id="{C05F0B1C-21F5-4152-9B23-392BAE3D61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63583" y="4652845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15" name="Textplatzhalter 85">
            <a:extLst>
              <a:ext uri="{FF2B5EF4-FFF2-40B4-BE49-F238E27FC236}">
                <a16:creationId xmlns:a16="http://schemas.microsoft.com/office/drawing/2014/main" id="{88F159A7-2F99-4699-ACF7-3F507ABF60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8038" y="6090363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16" name="Textplatzhalter 87">
            <a:extLst>
              <a:ext uri="{FF2B5EF4-FFF2-40B4-BE49-F238E27FC236}">
                <a16:creationId xmlns:a16="http://schemas.microsoft.com/office/drawing/2014/main" id="{78C10D4B-72BC-4BEA-885D-39B0BCCBCB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42809" y="4659415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12" name="Textplatzhalter 85">
            <a:extLst>
              <a:ext uri="{FF2B5EF4-FFF2-40B4-BE49-F238E27FC236}">
                <a16:creationId xmlns:a16="http://schemas.microsoft.com/office/drawing/2014/main" id="{B5941732-90C6-48F2-9F95-BA3DA2C1AA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19586" y="4298730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13" name="Textplatzhalter 87">
            <a:extLst>
              <a:ext uri="{FF2B5EF4-FFF2-40B4-BE49-F238E27FC236}">
                <a16:creationId xmlns:a16="http://schemas.microsoft.com/office/drawing/2014/main" id="{7D871855-C0BE-4C19-919A-CDFF2488B0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84357" y="2867782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09" name="Textplatzhalter 85">
            <a:extLst>
              <a:ext uri="{FF2B5EF4-FFF2-40B4-BE49-F238E27FC236}">
                <a16:creationId xmlns:a16="http://schemas.microsoft.com/office/drawing/2014/main" id="{7148B8C6-D4C0-4508-8248-4DAA899FFE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98812" y="4307147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10" name="Textplatzhalter 87">
            <a:extLst>
              <a:ext uri="{FF2B5EF4-FFF2-40B4-BE49-F238E27FC236}">
                <a16:creationId xmlns:a16="http://schemas.microsoft.com/office/drawing/2014/main" id="{8B6C91D6-D2F7-4C1C-A532-4A317F8A74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63583" y="2876199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06" name="Textplatzhalter 85">
            <a:extLst>
              <a:ext uri="{FF2B5EF4-FFF2-40B4-BE49-F238E27FC236}">
                <a16:creationId xmlns:a16="http://schemas.microsoft.com/office/drawing/2014/main" id="{B268F580-C031-41F0-B047-7F8B20A97A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3611" y="4307147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07" name="Textplatzhalter 87">
            <a:extLst>
              <a:ext uri="{FF2B5EF4-FFF2-40B4-BE49-F238E27FC236}">
                <a16:creationId xmlns:a16="http://schemas.microsoft.com/office/drawing/2014/main" id="{905E25F0-01B2-477C-937F-2187850FC1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58382" y="2876199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00" name="Textplatzhalter 85">
            <a:extLst>
              <a:ext uri="{FF2B5EF4-FFF2-40B4-BE49-F238E27FC236}">
                <a16:creationId xmlns:a16="http://schemas.microsoft.com/office/drawing/2014/main" id="{330A7D55-2C1B-404D-AB6B-106DF81C44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6614" y="2535536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01" name="Textplatzhalter 87">
            <a:extLst>
              <a:ext uri="{FF2B5EF4-FFF2-40B4-BE49-F238E27FC236}">
                <a16:creationId xmlns:a16="http://schemas.microsoft.com/office/drawing/2014/main" id="{2AAA81C4-77E9-43E6-980B-6C768A058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71385" y="1104588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103" name="Textplatzhalter 85">
            <a:extLst>
              <a:ext uri="{FF2B5EF4-FFF2-40B4-BE49-F238E27FC236}">
                <a16:creationId xmlns:a16="http://schemas.microsoft.com/office/drawing/2014/main" id="{931FDE39-A83B-418E-BE12-5DFDCE1964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9586" y="2530951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104" name="Textplatzhalter 87">
            <a:extLst>
              <a:ext uri="{FF2B5EF4-FFF2-40B4-BE49-F238E27FC236}">
                <a16:creationId xmlns:a16="http://schemas.microsoft.com/office/drawing/2014/main" id="{A4A607CD-C5AD-4F57-BD68-88AE4B422B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4357" y="1100003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3568AEFC-C4D0-4AB3-8CC8-917BAF93D70E}"/>
              </a:ext>
            </a:extLst>
          </p:cNvPr>
          <p:cNvSpPr/>
          <p:nvPr/>
        </p:nvSpPr>
        <p:spPr>
          <a:xfrm>
            <a:off x="2313000" y="1108797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8B736FC-DC31-43D0-99FE-BAD98807C90E}"/>
              </a:ext>
            </a:extLst>
          </p:cNvPr>
          <p:cNvSpPr/>
          <p:nvPr/>
        </p:nvSpPr>
        <p:spPr>
          <a:xfrm>
            <a:off x="4626000" y="1111360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B26D323F-F277-4C9E-BE45-E7DC84D43B51}"/>
              </a:ext>
            </a:extLst>
          </p:cNvPr>
          <p:cNvSpPr/>
          <p:nvPr/>
        </p:nvSpPr>
        <p:spPr>
          <a:xfrm>
            <a:off x="-1" y="2876200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09125321-04F0-4526-913E-8F20EF13855D}"/>
              </a:ext>
            </a:extLst>
          </p:cNvPr>
          <p:cNvSpPr/>
          <p:nvPr/>
        </p:nvSpPr>
        <p:spPr>
          <a:xfrm>
            <a:off x="2312999" y="2889093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BA341836-7C97-4AAC-830C-8F431EDE88D8}"/>
              </a:ext>
            </a:extLst>
          </p:cNvPr>
          <p:cNvSpPr/>
          <p:nvPr/>
        </p:nvSpPr>
        <p:spPr>
          <a:xfrm>
            <a:off x="4625998" y="2895066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EC121359-D128-41A5-8A86-BDC763700391}"/>
              </a:ext>
            </a:extLst>
          </p:cNvPr>
          <p:cNvSpPr/>
          <p:nvPr/>
        </p:nvSpPr>
        <p:spPr>
          <a:xfrm>
            <a:off x="0" y="4679564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0C7ED286-EDC3-4496-9577-4F8B348BB625}"/>
              </a:ext>
            </a:extLst>
          </p:cNvPr>
          <p:cNvSpPr/>
          <p:nvPr/>
        </p:nvSpPr>
        <p:spPr>
          <a:xfrm>
            <a:off x="2305226" y="4667351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17BA11E3-A627-49D9-A36B-D89565DF7D91}"/>
              </a:ext>
            </a:extLst>
          </p:cNvPr>
          <p:cNvSpPr/>
          <p:nvPr/>
        </p:nvSpPr>
        <p:spPr>
          <a:xfrm>
            <a:off x="4626000" y="4667351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74DD08B3-A984-4BD0-883B-7B5DA703482C}"/>
              </a:ext>
            </a:extLst>
          </p:cNvPr>
          <p:cNvSpPr/>
          <p:nvPr/>
        </p:nvSpPr>
        <p:spPr>
          <a:xfrm>
            <a:off x="0" y="8225906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7141825C-478E-4AB8-AA93-DAC0BD8DB14C}"/>
              </a:ext>
            </a:extLst>
          </p:cNvPr>
          <p:cNvSpPr/>
          <p:nvPr/>
        </p:nvSpPr>
        <p:spPr>
          <a:xfrm>
            <a:off x="2312999" y="8232517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86D892F4-295C-4807-AFA6-69EB1CA77792}"/>
              </a:ext>
            </a:extLst>
          </p:cNvPr>
          <p:cNvSpPr/>
          <p:nvPr/>
        </p:nvSpPr>
        <p:spPr>
          <a:xfrm>
            <a:off x="4626000" y="8232517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FB75A18C-C90F-4649-81B2-BEAB0517CF0A}"/>
              </a:ext>
            </a:extLst>
          </p:cNvPr>
          <p:cNvSpPr/>
          <p:nvPr/>
        </p:nvSpPr>
        <p:spPr>
          <a:xfrm>
            <a:off x="-2" y="6457822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66CAEBEC-4C4F-46BF-BE1B-473297141F66}"/>
              </a:ext>
            </a:extLst>
          </p:cNvPr>
          <p:cNvSpPr/>
          <p:nvPr/>
        </p:nvSpPr>
        <p:spPr>
          <a:xfrm>
            <a:off x="2312999" y="6457822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A615D37F-523F-41E5-9CF0-541FFB2553AC}"/>
              </a:ext>
            </a:extLst>
          </p:cNvPr>
          <p:cNvSpPr/>
          <p:nvPr/>
        </p:nvSpPr>
        <p:spPr>
          <a:xfrm>
            <a:off x="4626000" y="6448658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Textplatzhalter 85">
            <a:extLst>
              <a:ext uri="{FF2B5EF4-FFF2-40B4-BE49-F238E27FC236}">
                <a16:creationId xmlns:a16="http://schemas.microsoft.com/office/drawing/2014/main" id="{4962ED95-35BF-4AE3-BB6F-9463320F0D8D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93611" y="2528888"/>
            <a:ext cx="1844771" cy="245583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Ferrari</a:t>
            </a:r>
          </a:p>
        </p:txBody>
      </p:sp>
      <p:sp>
        <p:nvSpPr>
          <p:cNvPr id="88" name="Textplatzhalter 87">
            <a:extLst>
              <a:ext uri="{FF2B5EF4-FFF2-40B4-BE49-F238E27FC236}">
                <a16:creationId xmlns:a16="http://schemas.microsoft.com/office/drawing/2014/main" id="{B0BD51F0-EB6E-4D0B-8132-E15C82ABCB90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858382" y="1097940"/>
            <a:ext cx="373616" cy="245582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10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91C2510D-50BF-4EE1-B833-E3A9454D8E92}"/>
              </a:ext>
            </a:extLst>
          </p:cNvPr>
          <p:cNvSpPr/>
          <p:nvPr userDrawn="1"/>
        </p:nvSpPr>
        <p:spPr>
          <a:xfrm>
            <a:off x="0" y="1097941"/>
            <a:ext cx="2232000" cy="16765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2" name="Textplatzhalter 141">
            <a:extLst>
              <a:ext uri="{FF2B5EF4-FFF2-40B4-BE49-F238E27FC236}">
                <a16:creationId xmlns:a16="http://schemas.microsoft.com/office/drawing/2014/main" id="{64E3819E-544E-4545-A533-A4D73D953CE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671501" y="244582"/>
            <a:ext cx="3514998" cy="526564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de-DE" dirty="0"/>
              <a:t>Druckteile Winder</a:t>
            </a:r>
          </a:p>
        </p:txBody>
      </p:sp>
    </p:spTree>
    <p:extLst>
      <p:ext uri="{BB962C8B-B14F-4D97-AF65-F5344CB8AC3E}">
        <p14:creationId xmlns:p14="http://schemas.microsoft.com/office/powerpoint/2010/main" val="10845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99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85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998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192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829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57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2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8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46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F1E6C-A287-4EA1-93BB-F280B23E81BD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2544-7496-4ADD-9409-07B41D54B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67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HEIC"/><Relationship Id="rId13" Type="http://schemas.openxmlformats.org/officeDocument/2006/relationships/image" Target="../media/image12.HEIC"/><Relationship Id="rId3" Type="http://schemas.openxmlformats.org/officeDocument/2006/relationships/image" Target="../media/image2.HEIC"/><Relationship Id="rId7" Type="http://schemas.openxmlformats.org/officeDocument/2006/relationships/image" Target="../media/image6.HEIC"/><Relationship Id="rId12" Type="http://schemas.openxmlformats.org/officeDocument/2006/relationships/image" Target="../media/image11.HEIC"/><Relationship Id="rId2" Type="http://schemas.openxmlformats.org/officeDocument/2006/relationships/image" Target="../media/image1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HEIC"/><Relationship Id="rId11" Type="http://schemas.openxmlformats.org/officeDocument/2006/relationships/image" Target="../media/image10.HEIC"/><Relationship Id="rId5" Type="http://schemas.openxmlformats.org/officeDocument/2006/relationships/image" Target="../media/image4.HEIC"/><Relationship Id="rId10" Type="http://schemas.openxmlformats.org/officeDocument/2006/relationships/image" Target="../media/image9.HEIC"/><Relationship Id="rId4" Type="http://schemas.openxmlformats.org/officeDocument/2006/relationships/image" Target="../media/image3.HEIC"/><Relationship Id="rId9" Type="http://schemas.openxmlformats.org/officeDocument/2006/relationships/image" Target="../media/image8.HEIC"/><Relationship Id="rId14" Type="http://schemas.openxmlformats.org/officeDocument/2006/relationships/image" Target="../media/image13.HEIC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HEIC"/><Relationship Id="rId13" Type="http://schemas.openxmlformats.org/officeDocument/2006/relationships/image" Target="../media/image25.HEIC"/><Relationship Id="rId3" Type="http://schemas.openxmlformats.org/officeDocument/2006/relationships/image" Target="../media/image15.HEIC"/><Relationship Id="rId7" Type="http://schemas.openxmlformats.org/officeDocument/2006/relationships/image" Target="../media/image19.HEIC"/><Relationship Id="rId12" Type="http://schemas.openxmlformats.org/officeDocument/2006/relationships/image" Target="../media/image24.HEIC"/><Relationship Id="rId2" Type="http://schemas.openxmlformats.org/officeDocument/2006/relationships/image" Target="../media/image14.HEIC"/><Relationship Id="rId16" Type="http://schemas.openxmlformats.org/officeDocument/2006/relationships/image" Target="../media/image28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HEIC"/><Relationship Id="rId11" Type="http://schemas.openxmlformats.org/officeDocument/2006/relationships/image" Target="../media/image23.HEIC"/><Relationship Id="rId5" Type="http://schemas.openxmlformats.org/officeDocument/2006/relationships/image" Target="../media/image17.HEIC"/><Relationship Id="rId15" Type="http://schemas.openxmlformats.org/officeDocument/2006/relationships/image" Target="../media/image27.HEIC"/><Relationship Id="rId10" Type="http://schemas.openxmlformats.org/officeDocument/2006/relationships/image" Target="../media/image22.HEIC"/><Relationship Id="rId4" Type="http://schemas.openxmlformats.org/officeDocument/2006/relationships/image" Target="../media/image16.HEIC"/><Relationship Id="rId9" Type="http://schemas.openxmlformats.org/officeDocument/2006/relationships/image" Target="../media/image21.HEIC"/><Relationship Id="rId14" Type="http://schemas.openxmlformats.org/officeDocument/2006/relationships/image" Target="../media/image26.HEIC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HEIC"/><Relationship Id="rId3" Type="http://schemas.openxmlformats.org/officeDocument/2006/relationships/image" Target="../media/image29.HEIC"/><Relationship Id="rId7" Type="http://schemas.openxmlformats.org/officeDocument/2006/relationships/image" Target="../media/image33.HEIC"/><Relationship Id="rId2" Type="http://schemas.openxmlformats.org/officeDocument/2006/relationships/image" Target="../media/image24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HEIC"/><Relationship Id="rId5" Type="http://schemas.openxmlformats.org/officeDocument/2006/relationships/image" Target="../media/image31.HEIC"/><Relationship Id="rId4" Type="http://schemas.openxmlformats.org/officeDocument/2006/relationships/image" Target="../media/image30.HEIC"/><Relationship Id="rId9" Type="http://schemas.openxmlformats.org/officeDocument/2006/relationships/image" Target="../media/image35.HEIC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HEIC"/><Relationship Id="rId13" Type="http://schemas.openxmlformats.org/officeDocument/2006/relationships/image" Target="../media/image47.HEIC"/><Relationship Id="rId3" Type="http://schemas.openxmlformats.org/officeDocument/2006/relationships/image" Target="../media/image37.HEIC"/><Relationship Id="rId7" Type="http://schemas.openxmlformats.org/officeDocument/2006/relationships/image" Target="../media/image41.HEIC"/><Relationship Id="rId12" Type="http://schemas.openxmlformats.org/officeDocument/2006/relationships/image" Target="../media/image46.HEIC"/><Relationship Id="rId2" Type="http://schemas.openxmlformats.org/officeDocument/2006/relationships/image" Target="../media/image36.HEIC"/><Relationship Id="rId16" Type="http://schemas.openxmlformats.org/officeDocument/2006/relationships/image" Target="../media/image50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HEIC"/><Relationship Id="rId11" Type="http://schemas.openxmlformats.org/officeDocument/2006/relationships/image" Target="../media/image45.HEIC"/><Relationship Id="rId5" Type="http://schemas.openxmlformats.org/officeDocument/2006/relationships/image" Target="../media/image39.HEIC"/><Relationship Id="rId15" Type="http://schemas.openxmlformats.org/officeDocument/2006/relationships/image" Target="../media/image49.HEIC"/><Relationship Id="rId10" Type="http://schemas.openxmlformats.org/officeDocument/2006/relationships/image" Target="../media/image44.HEIC"/><Relationship Id="rId4" Type="http://schemas.openxmlformats.org/officeDocument/2006/relationships/image" Target="../media/image38.HEIC"/><Relationship Id="rId9" Type="http://schemas.openxmlformats.org/officeDocument/2006/relationships/image" Target="../media/image43.HEIC"/><Relationship Id="rId14" Type="http://schemas.openxmlformats.org/officeDocument/2006/relationships/image" Target="../media/image48.HEIC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HEIC"/><Relationship Id="rId13" Type="http://schemas.openxmlformats.org/officeDocument/2006/relationships/image" Target="../media/image62.HEIC"/><Relationship Id="rId3" Type="http://schemas.openxmlformats.org/officeDocument/2006/relationships/image" Target="../media/image52.HEIC"/><Relationship Id="rId7" Type="http://schemas.openxmlformats.org/officeDocument/2006/relationships/image" Target="../media/image56.HEIC"/><Relationship Id="rId12" Type="http://schemas.openxmlformats.org/officeDocument/2006/relationships/image" Target="../media/image61.HEIC"/><Relationship Id="rId2" Type="http://schemas.openxmlformats.org/officeDocument/2006/relationships/image" Target="../media/image51.HEIC"/><Relationship Id="rId16" Type="http://schemas.openxmlformats.org/officeDocument/2006/relationships/image" Target="../media/image65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HEIC"/><Relationship Id="rId11" Type="http://schemas.openxmlformats.org/officeDocument/2006/relationships/image" Target="../media/image60.HEIC"/><Relationship Id="rId5" Type="http://schemas.openxmlformats.org/officeDocument/2006/relationships/image" Target="../media/image54.HEIC"/><Relationship Id="rId15" Type="http://schemas.openxmlformats.org/officeDocument/2006/relationships/image" Target="../media/image64.HEIC"/><Relationship Id="rId10" Type="http://schemas.openxmlformats.org/officeDocument/2006/relationships/image" Target="../media/image59.HEIC"/><Relationship Id="rId4" Type="http://schemas.openxmlformats.org/officeDocument/2006/relationships/image" Target="../media/image53.HEIC"/><Relationship Id="rId9" Type="http://schemas.openxmlformats.org/officeDocument/2006/relationships/image" Target="../media/image58.HEIC"/><Relationship Id="rId14" Type="http://schemas.openxmlformats.org/officeDocument/2006/relationships/image" Target="../media/image63.HEIC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HEIC"/><Relationship Id="rId3" Type="http://schemas.openxmlformats.org/officeDocument/2006/relationships/image" Target="../media/image67.HEIC"/><Relationship Id="rId7" Type="http://schemas.openxmlformats.org/officeDocument/2006/relationships/image" Target="../media/image71.HEIC"/><Relationship Id="rId2" Type="http://schemas.openxmlformats.org/officeDocument/2006/relationships/image" Target="../media/image66.HEIC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HEIC"/><Relationship Id="rId5" Type="http://schemas.openxmlformats.org/officeDocument/2006/relationships/image" Target="../media/image69.HEIC"/><Relationship Id="rId4" Type="http://schemas.openxmlformats.org/officeDocument/2006/relationships/image" Target="../media/image68.HEIC"/><Relationship Id="rId9" Type="http://schemas.openxmlformats.org/officeDocument/2006/relationships/image" Target="../media/image73.HEIC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Bildplatzhalter 113">
            <a:extLst>
              <a:ext uri="{FF2B5EF4-FFF2-40B4-BE49-F238E27FC236}">
                <a16:creationId xmlns:a16="http://schemas.microsoft.com/office/drawing/2014/main" id="{ECE81FDC-4EF0-40D8-8C67-80CD800491DA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5" name="Bildplatzhalter 84">
            <a:extLst>
              <a:ext uri="{FF2B5EF4-FFF2-40B4-BE49-F238E27FC236}">
                <a16:creationId xmlns:a16="http://schemas.microsoft.com/office/drawing/2014/main" id="{E353BCD9-BBF1-4560-988F-13C55B8D222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3" name="Bildplatzhalter 82">
            <a:extLst>
              <a:ext uri="{FF2B5EF4-FFF2-40B4-BE49-F238E27FC236}">
                <a16:creationId xmlns:a16="http://schemas.microsoft.com/office/drawing/2014/main" id="{FCF77EC2-2F17-4EB7-8B34-70E7B8A3B4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1" name="Bildplatzhalter 80">
            <a:extLst>
              <a:ext uri="{FF2B5EF4-FFF2-40B4-BE49-F238E27FC236}">
                <a16:creationId xmlns:a16="http://schemas.microsoft.com/office/drawing/2014/main" id="{2E8DC52B-DBFB-4261-AFBA-27ED7C828F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99" name="Bildplatzhalter 98">
            <a:extLst>
              <a:ext uri="{FF2B5EF4-FFF2-40B4-BE49-F238E27FC236}">
                <a16:creationId xmlns:a16="http://schemas.microsoft.com/office/drawing/2014/main" id="{1DFC7768-C951-416A-BF1D-FC4CF46C7089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C227DC1-92AF-477F-B207-4A4F420CF98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Heißkleber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21A61F35-BCCA-4782-9F91-730CC3105D1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97" name="Bildplatzhalter 96">
            <a:extLst>
              <a:ext uri="{FF2B5EF4-FFF2-40B4-BE49-F238E27FC236}">
                <a16:creationId xmlns:a16="http://schemas.microsoft.com/office/drawing/2014/main" id="{E4F316D6-FD56-4B39-81AE-8AF25205B9F7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118"/>
          <a:stretch>
            <a:fillRect/>
          </a:stretch>
        </p:blipFill>
        <p:spPr/>
      </p:pic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41DE0308-5C06-4C69-B23F-5B469A67F0C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Schrumpfschlauch 3cm dünn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0A5C60B9-3DDF-45CF-B027-19EDF4869EA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8</a:t>
            </a:r>
          </a:p>
        </p:txBody>
      </p:sp>
      <p:pic>
        <p:nvPicPr>
          <p:cNvPr id="95" name="Bildplatzhalter 94">
            <a:extLst>
              <a:ext uri="{FF2B5EF4-FFF2-40B4-BE49-F238E27FC236}">
                <a16:creationId xmlns:a16="http://schemas.microsoft.com/office/drawing/2014/main" id="{188CB9AC-9D96-4C0A-BE7E-0BADAA73F1B5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4524321C-F94B-4D61-8389-8CBF7605E1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Schrumpfschlauch 15cm dick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2613A626-0A99-43D3-82B7-6A76A18316B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93" name="Bildplatzhalter 92">
            <a:extLst>
              <a:ext uri="{FF2B5EF4-FFF2-40B4-BE49-F238E27FC236}">
                <a16:creationId xmlns:a16="http://schemas.microsoft.com/office/drawing/2014/main" id="{0C4015CD-240F-4CB2-83F6-536AA4B4004D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CC2340A6-EF56-4CD8-B3D0-D0C4A5E7D7A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Schrumpfschlauch 20cm dick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AF3E6552-3590-48F2-8783-7A93E2D5CB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91" name="Bildplatzhalter 90">
            <a:extLst>
              <a:ext uri="{FF2B5EF4-FFF2-40B4-BE49-F238E27FC236}">
                <a16:creationId xmlns:a16="http://schemas.microsoft.com/office/drawing/2014/main" id="{5CCAA252-B913-4223-BC05-F468F2D5D33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317FA0EB-8A31-4568-98F6-678B02A6C9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S+W Kabel 5cm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2235375F-4B03-4CA6-9539-63D4A63A06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89" name="Bildplatzhalter 88">
            <a:extLst>
              <a:ext uri="{FF2B5EF4-FFF2-40B4-BE49-F238E27FC236}">
                <a16:creationId xmlns:a16="http://schemas.microsoft.com/office/drawing/2014/main" id="{7BDBAACB-1542-4B21-B5B4-2EB931E833E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160933E4-121F-44AD-8E47-4BBD54190FC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Kabelbrücke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01925031-1440-4B03-A08E-31803FB770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87" name="Bildplatzhalter 86">
            <a:extLst>
              <a:ext uri="{FF2B5EF4-FFF2-40B4-BE49-F238E27FC236}">
                <a16:creationId xmlns:a16="http://schemas.microsoft.com/office/drawing/2014/main" id="{4E2B730D-5A0F-4741-87C9-5D32CE529B2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3F1E2EB3-A659-41FC-9A92-BF36E63152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Kühlkörper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13750A4F-5284-4546-A0D7-62BC6465CA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B95C67C7-67AC-4D24-902B-9B2985F00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CNC Shield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83132380-5C66-48D9-9EB0-DA594D0A2D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06E23720-40F3-4C45-A5BE-4AF8B13244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TMC2130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418B74BF-7E23-47D5-AB5D-33A1DD689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137AB31A-9186-499B-9872-EDC3275D44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ESPDuino</a:t>
            </a:r>
            <a:r>
              <a:rPr lang="de-DE" dirty="0"/>
              <a:t> ESP32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EEA49272-7E83-43C4-A0BE-6B79A2EF2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6FFAE917-F925-4CA0-8A79-CC5321D3F296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Winder Elektronik</a:t>
            </a:r>
          </a:p>
        </p:txBody>
      </p:sp>
      <p:sp>
        <p:nvSpPr>
          <p:cNvPr id="101" name="Textplatzhalter 24">
            <a:extLst>
              <a:ext uri="{FF2B5EF4-FFF2-40B4-BE49-F238E27FC236}">
                <a16:creationId xmlns:a16="http://schemas.microsoft.com/office/drawing/2014/main" id="{9D9FE141-9BEB-4971-8165-D27FAB4D16F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2498785" y="7872691"/>
            <a:ext cx="1844771" cy="245583"/>
          </a:xfrm>
        </p:spPr>
        <p:txBody>
          <a:bodyPr>
            <a:normAutofit fontScale="92500"/>
          </a:bodyPr>
          <a:lstStyle/>
          <a:p>
            <a:r>
              <a:rPr lang="de-DE" dirty="0"/>
              <a:t>Stepper 39mm Kabel 25cm</a:t>
            </a:r>
          </a:p>
        </p:txBody>
      </p:sp>
      <p:sp>
        <p:nvSpPr>
          <p:cNvPr id="102" name="Textplatzhalter 25">
            <a:extLst>
              <a:ext uri="{FF2B5EF4-FFF2-40B4-BE49-F238E27FC236}">
                <a16:creationId xmlns:a16="http://schemas.microsoft.com/office/drawing/2014/main" id="{AAED432D-377F-4039-AA05-6B4C052B185A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163556" y="6441743"/>
            <a:ext cx="373616" cy="245582"/>
          </a:xfrm>
        </p:spPr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116" name="Bildplatzhalter 115">
            <a:extLst>
              <a:ext uri="{FF2B5EF4-FFF2-40B4-BE49-F238E27FC236}">
                <a16:creationId xmlns:a16="http://schemas.microsoft.com/office/drawing/2014/main" id="{2DF90A75-8DC6-4765-AA79-2669AE0168F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>
          <a:xfrm>
            <a:off x="4625975" y="6448425"/>
            <a:ext cx="2232025" cy="1676400"/>
          </a:xfrm>
        </p:spPr>
      </p:pic>
      <p:sp>
        <p:nvSpPr>
          <p:cNvPr id="104" name="Textplatzhalter 22">
            <a:extLst>
              <a:ext uri="{FF2B5EF4-FFF2-40B4-BE49-F238E27FC236}">
                <a16:creationId xmlns:a16="http://schemas.microsoft.com/office/drawing/2014/main" id="{4667913E-9A2B-4873-A24A-4A42E7C004E4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819532" y="7871314"/>
            <a:ext cx="1844771" cy="24558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Stepper 47mm Kabel 1m</a:t>
            </a:r>
          </a:p>
        </p:txBody>
      </p:sp>
      <p:sp>
        <p:nvSpPr>
          <p:cNvPr id="105" name="Textplatzhalter 23">
            <a:extLst>
              <a:ext uri="{FF2B5EF4-FFF2-40B4-BE49-F238E27FC236}">
                <a16:creationId xmlns:a16="http://schemas.microsoft.com/office/drawing/2014/main" id="{2F00FB53-52E6-4E15-813F-841BEC828D6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6484303" y="6440366"/>
            <a:ext cx="373616" cy="245582"/>
          </a:xfrm>
        </p:spPr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118" name="Bildplatzhalter 117">
            <a:extLst>
              <a:ext uri="{FF2B5EF4-FFF2-40B4-BE49-F238E27FC236}">
                <a16:creationId xmlns:a16="http://schemas.microsoft.com/office/drawing/2014/main" id="{C0D2CCD9-5650-4AB9-B618-B6EF61E76447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>
          <a:xfrm>
            <a:off x="-15875" y="8223250"/>
            <a:ext cx="2232025" cy="1676400"/>
          </a:xfrm>
        </p:spPr>
      </p:pic>
      <p:sp>
        <p:nvSpPr>
          <p:cNvPr id="107" name="Textplatzhalter 20">
            <a:extLst>
              <a:ext uri="{FF2B5EF4-FFF2-40B4-BE49-F238E27FC236}">
                <a16:creationId xmlns:a16="http://schemas.microsoft.com/office/drawing/2014/main" id="{196E7496-A63D-4665-B666-D8545B578EC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78038" y="9646113"/>
            <a:ext cx="1844771" cy="245583"/>
          </a:xfrm>
        </p:spPr>
        <p:txBody>
          <a:bodyPr>
            <a:normAutofit fontScale="92500"/>
          </a:bodyPr>
          <a:lstStyle/>
          <a:p>
            <a:r>
              <a:rPr lang="de-DE" dirty="0"/>
              <a:t>Stepper 1:5.18 Kabel 20cm</a:t>
            </a:r>
          </a:p>
        </p:txBody>
      </p:sp>
      <p:sp>
        <p:nvSpPr>
          <p:cNvPr id="108" name="Textplatzhalter 21">
            <a:extLst>
              <a:ext uri="{FF2B5EF4-FFF2-40B4-BE49-F238E27FC236}">
                <a16:creationId xmlns:a16="http://schemas.microsoft.com/office/drawing/2014/main" id="{765562EB-E655-46A9-A464-9E6FD8DE80D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842809" y="8215165"/>
            <a:ext cx="373616" cy="245582"/>
          </a:xfrm>
        </p:spPr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5573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Bildplatzhalter 76">
            <a:extLst>
              <a:ext uri="{FF2B5EF4-FFF2-40B4-BE49-F238E27FC236}">
                <a16:creationId xmlns:a16="http://schemas.microsoft.com/office/drawing/2014/main" id="{34A5A34C-A342-47AD-8730-DE7E33592D42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8C0AD4-3CA3-4428-929E-0514A3E1647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Elektronik Box Basis </a:t>
            </a:r>
            <a:r>
              <a:rPr lang="de-DE" dirty="0">
                <a:solidFill>
                  <a:srgbClr val="00B050"/>
                </a:solidFill>
              </a:rPr>
              <a:t>30g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DEAFFB-95F4-460F-92E6-E535BFCF313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75" name="Bildplatzhalter 74">
            <a:extLst>
              <a:ext uri="{FF2B5EF4-FFF2-40B4-BE49-F238E27FC236}">
                <a16:creationId xmlns:a16="http://schemas.microsoft.com/office/drawing/2014/main" id="{0F6A72AC-AD21-402B-953B-3D90D96C8389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53C4DE-420E-4A71-825A-D1D5CC63B91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Elektronik Box Deckel </a:t>
            </a:r>
            <a:r>
              <a:rPr lang="de-DE" dirty="0">
                <a:solidFill>
                  <a:srgbClr val="00B050"/>
                </a:solidFill>
              </a:rPr>
              <a:t>30g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12F881E-DB33-4B92-BF01-D104BA8F8AE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73" name="Bildplatzhalter 72">
            <a:extLst>
              <a:ext uri="{FF2B5EF4-FFF2-40B4-BE49-F238E27FC236}">
                <a16:creationId xmlns:a16="http://schemas.microsoft.com/office/drawing/2014/main" id="{1057B16D-F647-4C6D-B6A1-92CB91D16CE3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5C5C01D-43BA-4283-8809-BC65EB071F1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Ferrari Achsaufnahme </a:t>
            </a:r>
            <a:r>
              <a:rPr lang="de-DE" dirty="0">
                <a:solidFill>
                  <a:srgbClr val="00B050"/>
                </a:solidFill>
              </a:rPr>
              <a:t>8g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B5B97FA-26D9-4627-BD9A-C38B58B6AEF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71" name="Bildplatzhalter 70">
            <a:extLst>
              <a:ext uri="{FF2B5EF4-FFF2-40B4-BE49-F238E27FC236}">
                <a16:creationId xmlns:a16="http://schemas.microsoft.com/office/drawing/2014/main" id="{0DFC7B11-F5E6-4C98-8F51-7A86AC8B45A2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6303CDD-CED2-4F09-B434-85A57F957358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Ferrari V2 </a:t>
            </a:r>
            <a:r>
              <a:rPr lang="de-DE" dirty="0">
                <a:solidFill>
                  <a:srgbClr val="00B050"/>
                </a:solidFill>
              </a:rPr>
              <a:t>25g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6098E6D-0867-45DA-B15F-D3D4D3FC3EB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69" name="Bildplatzhalter 68">
            <a:extLst>
              <a:ext uri="{FF2B5EF4-FFF2-40B4-BE49-F238E27FC236}">
                <a16:creationId xmlns:a16="http://schemas.microsoft.com/office/drawing/2014/main" id="{D8B92C09-0D36-4A3E-8957-1E2CB6499ABB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A14627E-7B80-4326-9977-F2480F19409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Ferrari Motorhalter </a:t>
            </a:r>
            <a:r>
              <a:rPr lang="de-DE" dirty="0">
                <a:solidFill>
                  <a:srgbClr val="00B050"/>
                </a:solidFill>
              </a:rPr>
              <a:t>22g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14BCB35A-9E59-4247-BAB7-E375D63D1F4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67" name="Bildplatzhalter 66">
            <a:extLst>
              <a:ext uri="{FF2B5EF4-FFF2-40B4-BE49-F238E27FC236}">
                <a16:creationId xmlns:a16="http://schemas.microsoft.com/office/drawing/2014/main" id="{B5A9D377-4F41-45AF-BACF-22029DCB4D22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C10C55D-ACBD-4C4B-83F8-9752CA10AAB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Federaufnahme unten </a:t>
            </a:r>
            <a:r>
              <a:rPr lang="de-DE" dirty="0">
                <a:solidFill>
                  <a:srgbClr val="00B050"/>
                </a:solidFill>
              </a:rPr>
              <a:t>1g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233BE03-49A5-4C89-8E4C-542FF0354E1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pic>
        <p:nvPicPr>
          <p:cNvPr id="65" name="Bildplatzhalter 64">
            <a:extLst>
              <a:ext uri="{FF2B5EF4-FFF2-40B4-BE49-F238E27FC236}">
                <a16:creationId xmlns:a16="http://schemas.microsoft.com/office/drawing/2014/main" id="{C03D2FF2-29EF-4325-84E1-D979A4329C9F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118"/>
          <a:stretch>
            <a:fillRect/>
          </a:stretch>
        </p:blipFill>
        <p:spPr/>
      </p:pic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20BEF41-F637-45F6-A651-46F75C18C89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Federaufnahme oben </a:t>
            </a:r>
            <a:r>
              <a:rPr lang="de-DE" dirty="0">
                <a:solidFill>
                  <a:srgbClr val="00B050"/>
                </a:solidFill>
              </a:rPr>
              <a:t>1g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5C16076A-38BA-4400-8C0D-6710A6C2CEE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pic>
        <p:nvPicPr>
          <p:cNvPr id="63" name="Bildplatzhalter 62">
            <a:extLst>
              <a:ext uri="{FF2B5EF4-FFF2-40B4-BE49-F238E27FC236}">
                <a16:creationId xmlns:a16="http://schemas.microsoft.com/office/drawing/2014/main" id="{4B3AF6B0-9F58-443C-86F5-93822F29835B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6E3DCBFE-3A93-4EAA-9A42-56545E70475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Felge Kern </a:t>
            </a:r>
            <a:r>
              <a:rPr lang="de-DE" dirty="0">
                <a:solidFill>
                  <a:srgbClr val="00B050"/>
                </a:solidFill>
              </a:rPr>
              <a:t>3g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6A54F18A-7D93-4E71-9C6D-4814E72FA7F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61" name="Bildplatzhalter 60">
            <a:extLst>
              <a:ext uri="{FF2B5EF4-FFF2-40B4-BE49-F238E27FC236}">
                <a16:creationId xmlns:a16="http://schemas.microsoft.com/office/drawing/2014/main" id="{1C00825F-9035-430C-B5FE-DF6C39210027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56E647FD-9CC8-4E0D-A6B9-B1692F2413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Felge rund </a:t>
            </a:r>
            <a:r>
              <a:rPr lang="de-DE" dirty="0">
                <a:solidFill>
                  <a:srgbClr val="00B050"/>
                </a:solidFill>
              </a:rPr>
              <a:t>5g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5EA31D92-3A6D-45C2-9604-B0A9D145645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9" name="Bildplatzhalter 58">
            <a:extLst>
              <a:ext uri="{FF2B5EF4-FFF2-40B4-BE49-F238E27FC236}">
                <a16:creationId xmlns:a16="http://schemas.microsoft.com/office/drawing/2014/main" id="{5643840C-2D9F-44CC-B25F-08D2F0EFD6A2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5EAB3C4A-FE73-4D0D-A7CC-9DE2786E408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Felge eckig </a:t>
            </a:r>
            <a:r>
              <a:rPr lang="de-DE" dirty="0">
                <a:solidFill>
                  <a:srgbClr val="00B050"/>
                </a:solidFill>
              </a:rPr>
              <a:t>6g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401FA4FE-FE26-477D-B90F-AB7E1DDA2F4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7" name="Bildplatzhalter 56">
            <a:extLst>
              <a:ext uri="{FF2B5EF4-FFF2-40B4-BE49-F238E27FC236}">
                <a16:creationId xmlns:a16="http://schemas.microsoft.com/office/drawing/2014/main" id="{31D90BD8-126C-4C2B-90B9-49DB2BC47872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6DBE7001-6EA0-4E35-84B0-C6973F72AEB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err="1"/>
              <a:t>Puller</a:t>
            </a:r>
            <a:r>
              <a:rPr lang="de-DE" dirty="0"/>
              <a:t> </a:t>
            </a:r>
            <a:r>
              <a:rPr lang="de-DE" dirty="0" err="1"/>
              <a:t>Unterlagsscheibe</a:t>
            </a:r>
            <a:r>
              <a:rPr lang="de-DE" dirty="0"/>
              <a:t> dünn </a:t>
            </a:r>
            <a:r>
              <a:rPr lang="de-DE" dirty="0">
                <a:solidFill>
                  <a:srgbClr val="00B050"/>
                </a:solidFill>
              </a:rPr>
              <a:t>1g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3AB162A4-AE8D-44BC-85BE-D9CA3586C8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pic>
        <p:nvPicPr>
          <p:cNvPr id="55" name="Bildplatzhalter 54">
            <a:extLst>
              <a:ext uri="{FF2B5EF4-FFF2-40B4-BE49-F238E27FC236}">
                <a16:creationId xmlns:a16="http://schemas.microsoft.com/office/drawing/2014/main" id="{009CC4CF-DB56-4BE7-AF89-2EA5D0651DD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33E64629-829C-4EDF-9EC3-D66529EDF0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Querbalken </a:t>
            </a:r>
            <a:r>
              <a:rPr lang="de-DE" dirty="0">
                <a:solidFill>
                  <a:srgbClr val="00B050"/>
                </a:solidFill>
              </a:rPr>
              <a:t>2g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AC9D9124-E3DF-4DFE-910F-F4A34E6154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1" name="Bildplatzhalter 50">
            <a:extLst>
              <a:ext uri="{FF2B5EF4-FFF2-40B4-BE49-F238E27FC236}">
                <a16:creationId xmlns:a16="http://schemas.microsoft.com/office/drawing/2014/main" id="{E6D420FB-9384-4C56-AE1C-3BE3A1A583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406B16AA-EFDB-4A04-86AC-778E135683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Seite </a:t>
            </a:r>
            <a:r>
              <a:rPr lang="de-DE" dirty="0">
                <a:solidFill>
                  <a:srgbClr val="00B050"/>
                </a:solidFill>
              </a:rPr>
              <a:t>26g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6A919703-1F81-41F4-AC1D-89028C6DC1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pic>
        <p:nvPicPr>
          <p:cNvPr id="53" name="Bildplatzhalter 52">
            <a:extLst>
              <a:ext uri="{FF2B5EF4-FFF2-40B4-BE49-F238E27FC236}">
                <a16:creationId xmlns:a16="http://schemas.microsoft.com/office/drawing/2014/main" id="{13901F6E-D9A2-4A47-BCEE-CDF77033AE0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8ACD2512-66D8-49C8-AB68-576AF1B64C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Motor Halter </a:t>
            </a:r>
            <a:r>
              <a:rPr lang="de-DE" dirty="0">
                <a:solidFill>
                  <a:srgbClr val="00B050"/>
                </a:solidFill>
              </a:rPr>
              <a:t>4g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0D76822F-9403-47D6-8C5E-2E793A8B37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49" name="Bildplatzhalter 48">
            <a:extLst>
              <a:ext uri="{FF2B5EF4-FFF2-40B4-BE49-F238E27FC236}">
                <a16:creationId xmlns:a16="http://schemas.microsoft.com/office/drawing/2014/main" id="{EB1116EF-F007-4333-9177-591A90C35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8C2095C8-3B0B-456B-B4F6-65E1E1B0BE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Platte </a:t>
            </a:r>
            <a:r>
              <a:rPr lang="de-DE" dirty="0">
                <a:solidFill>
                  <a:srgbClr val="00B050"/>
                </a:solidFill>
              </a:rPr>
              <a:t>25g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C146DE46-F7E9-4D98-AA4A-188F8F310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0C8C6672-E3A1-4750-8221-C7BF56CDF50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07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2974C983-27B1-4908-9FAE-083C630004F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216A13-52AB-45FA-84C1-E7F4DF8CBBC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B6E237-9680-42AF-BECC-9FE620B8AD1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C7EE969C-EBE9-4663-A69C-144D42839689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071FAD-4C88-42A3-920F-9D0ABA6C3EB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EF96607-C639-4197-9C52-1B41AB51FA7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287CDA6-B340-4AD9-B0CA-F455170DBC0A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58A6456-4B89-493B-9273-60D3F5380C3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32A99B92-68F9-40BC-A965-FFD7525FB6E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BE81252C-D368-46B8-BD65-318FD1BF8D1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5ABE78A-CD26-42A5-99A4-E4F55A79E828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96D1B0CB-0546-44E4-9235-B7A55BE79C0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76ECF9B0-0718-4005-9086-22562CA43EF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95F78D4C-B7C0-4740-A3B6-6129A6F1B88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4F2B47B-F285-47F2-9AFD-722AD286C31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A28FFA0-7339-40EA-A380-A33DF6FA742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BC71F437-0CE9-443C-9D0F-3EDC3DDA961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719658BE-7A08-4B92-A1EE-971F985DD18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67DD84A7-A86F-48EA-BABC-A562192A47E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68B6EC-06BE-40C4-BC71-60C81D72E11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AB73AD16-1ADE-4EB8-9007-FB40C61EAC1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  <p:pic>
        <p:nvPicPr>
          <p:cNvPr id="29" name="Bildplatzhalter 28">
            <a:extLst>
              <a:ext uri="{FF2B5EF4-FFF2-40B4-BE49-F238E27FC236}">
                <a16:creationId xmlns:a16="http://schemas.microsoft.com/office/drawing/2014/main" id="{E70E3794-6940-408C-89FE-9E037CCA19A0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962F036A-9A7E-4F84-AF54-BCA9CDCFF5C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err="1"/>
              <a:t>Puller</a:t>
            </a:r>
            <a:r>
              <a:rPr lang="de-DE" dirty="0"/>
              <a:t> </a:t>
            </a:r>
            <a:r>
              <a:rPr lang="de-DE" dirty="0" err="1"/>
              <a:t>Unterlagsscheibe</a:t>
            </a:r>
            <a:r>
              <a:rPr lang="de-DE" dirty="0"/>
              <a:t> dick </a:t>
            </a:r>
            <a:r>
              <a:rPr lang="de-DE" dirty="0">
                <a:solidFill>
                  <a:srgbClr val="00B050"/>
                </a:solidFill>
              </a:rPr>
              <a:t>1g</a:t>
            </a:r>
            <a:endParaRPr lang="de-DE" dirty="0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F1F5ECA9-B067-4D84-A5D8-989B3A0C0D7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pic>
        <p:nvPicPr>
          <p:cNvPr id="61" name="Bildplatzhalter 60">
            <a:extLst>
              <a:ext uri="{FF2B5EF4-FFF2-40B4-BE49-F238E27FC236}">
                <a16:creationId xmlns:a16="http://schemas.microsoft.com/office/drawing/2014/main" id="{F376F281-E374-4234-AC14-FD7BE1FED58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7DF59EBD-A794-49ED-B139-2F79828A852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Laserhalter </a:t>
            </a:r>
            <a:r>
              <a:rPr lang="de-DE" dirty="0">
                <a:solidFill>
                  <a:srgbClr val="00B050"/>
                </a:solidFill>
              </a:rPr>
              <a:t>3g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846AEC77-576A-4C24-9367-EB8DF3C9BC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9" name="Bildplatzhalter 58">
            <a:extLst>
              <a:ext uri="{FF2B5EF4-FFF2-40B4-BE49-F238E27FC236}">
                <a16:creationId xmlns:a16="http://schemas.microsoft.com/office/drawing/2014/main" id="{99E86228-819E-4A0E-964F-7B397E6C0B7A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6438E0E5-94C0-4BBE-9A74-767B50E39C2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Spool Motor Halter </a:t>
            </a:r>
            <a:r>
              <a:rPr lang="de-DE" dirty="0">
                <a:solidFill>
                  <a:srgbClr val="00B050"/>
                </a:solidFill>
              </a:rPr>
              <a:t>15g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1C23E220-9F6B-4AF1-9E97-FA732C9ABA7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7" name="Bildplatzhalter 56">
            <a:extLst>
              <a:ext uri="{FF2B5EF4-FFF2-40B4-BE49-F238E27FC236}">
                <a16:creationId xmlns:a16="http://schemas.microsoft.com/office/drawing/2014/main" id="{26138CB3-B2A1-491D-9153-7E5D9B63C041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0F2A7B19-188C-4F13-AD3A-FB5E9C97FA7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Spoolache</a:t>
            </a:r>
            <a:r>
              <a:rPr lang="de-DE" dirty="0"/>
              <a:t> Hero </a:t>
            </a:r>
            <a:r>
              <a:rPr lang="de-DE" dirty="0">
                <a:solidFill>
                  <a:srgbClr val="00B050"/>
                </a:solidFill>
              </a:rPr>
              <a:t>7g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20387FA6-8E77-465A-8625-91205C6EBE3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5" name="Bildplatzhalter 54">
            <a:extLst>
              <a:ext uri="{FF2B5EF4-FFF2-40B4-BE49-F238E27FC236}">
                <a16:creationId xmlns:a16="http://schemas.microsoft.com/office/drawing/2014/main" id="{7B15C4CB-1416-4A17-83BB-A2375CC35C8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34A00A4-A43B-4F26-8679-7A7E1732CC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/>
              <a:t>Spoolachse</a:t>
            </a:r>
            <a:r>
              <a:rPr lang="de-DE" dirty="0"/>
              <a:t> Sidekick </a:t>
            </a:r>
            <a:r>
              <a:rPr lang="de-DE" dirty="0">
                <a:solidFill>
                  <a:srgbClr val="00B050"/>
                </a:solidFill>
              </a:rPr>
              <a:t>36g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59990D56-AC4A-4E47-9643-B798A51A70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1" name="Bildplatzhalter 50">
            <a:extLst>
              <a:ext uri="{FF2B5EF4-FFF2-40B4-BE49-F238E27FC236}">
                <a16:creationId xmlns:a16="http://schemas.microsoft.com/office/drawing/2014/main" id="{BC7D5A82-AB5A-47A9-A3B7-8C10A4E706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6DFB8410-93AD-4309-861C-58FE5D8FEB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Endkappe 20x40 2 Pin </a:t>
            </a:r>
            <a:r>
              <a:rPr lang="de-DE" dirty="0">
                <a:solidFill>
                  <a:srgbClr val="00B050"/>
                </a:solidFill>
              </a:rPr>
              <a:t>2g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96E13F0D-00A1-42D2-836E-DFE878FEBB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53" name="Bildplatzhalter 52">
            <a:extLst>
              <a:ext uri="{FF2B5EF4-FFF2-40B4-BE49-F238E27FC236}">
                <a16:creationId xmlns:a16="http://schemas.microsoft.com/office/drawing/2014/main" id="{0BA4A3C4-E76B-419B-8132-7A6B8147438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C87326A7-4E22-4836-9026-0165DEB6FD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Endkappe 40x40 4Pin </a:t>
            </a:r>
            <a:r>
              <a:rPr lang="de-DE" dirty="0">
                <a:solidFill>
                  <a:srgbClr val="00B050"/>
                </a:solidFill>
              </a:rPr>
              <a:t>5g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C6D5529A-0BC3-4C6D-B27A-7AF3A7B8B7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pic>
        <p:nvPicPr>
          <p:cNvPr id="49" name="Bildplatzhalter 48">
            <a:extLst>
              <a:ext uri="{FF2B5EF4-FFF2-40B4-BE49-F238E27FC236}">
                <a16:creationId xmlns:a16="http://schemas.microsoft.com/office/drawing/2014/main" id="{FDE9C57D-415F-4C79-9FB5-AD0AFE6CED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4A923D42-0E77-410E-9FD9-FA621FC60E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Endkappe 20x40 4 Pin </a:t>
            </a:r>
            <a:r>
              <a:rPr lang="de-DE" dirty="0">
                <a:solidFill>
                  <a:srgbClr val="00B050"/>
                </a:solidFill>
              </a:rPr>
              <a:t>3g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55AB354B-5108-4C8A-A14E-7DC74226DE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49F893FD-1F8F-49B6-9BDF-0F3A12328F9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32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Bildplatzhalter 72">
            <a:extLst>
              <a:ext uri="{FF2B5EF4-FFF2-40B4-BE49-F238E27FC236}">
                <a16:creationId xmlns:a16="http://schemas.microsoft.com/office/drawing/2014/main" id="{702C97D1-B96C-4647-8B4C-0EDDC09E9E9E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118"/>
          <a:stretch>
            <a:fillRect/>
          </a:stretch>
        </p:blipFill>
        <p:spPr/>
      </p:pic>
      <p:pic>
        <p:nvPicPr>
          <p:cNvPr id="61" name="Bildplatzhalter 60">
            <a:extLst>
              <a:ext uri="{FF2B5EF4-FFF2-40B4-BE49-F238E27FC236}">
                <a16:creationId xmlns:a16="http://schemas.microsoft.com/office/drawing/2014/main" id="{5FFC6B8E-23D5-490D-970E-6696EA7839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5" name="Bildplatzhalter 84">
            <a:extLst>
              <a:ext uri="{FF2B5EF4-FFF2-40B4-BE49-F238E27FC236}">
                <a16:creationId xmlns:a16="http://schemas.microsoft.com/office/drawing/2014/main" id="{36520A73-7372-4BA3-B11C-5F663A900F01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3" name="Bildplatzhalter 82">
            <a:extLst>
              <a:ext uri="{FF2B5EF4-FFF2-40B4-BE49-F238E27FC236}">
                <a16:creationId xmlns:a16="http://schemas.microsoft.com/office/drawing/2014/main" id="{19464308-87AC-466F-88FC-23C9C694BAAE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81" name="Bildplatzhalter 80">
            <a:extLst>
              <a:ext uri="{FF2B5EF4-FFF2-40B4-BE49-F238E27FC236}">
                <a16:creationId xmlns:a16="http://schemas.microsoft.com/office/drawing/2014/main" id="{1171A154-5D21-4298-98C4-76BE359AFB91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9" name="Bildplatzhalter 78">
            <a:extLst>
              <a:ext uri="{FF2B5EF4-FFF2-40B4-BE49-F238E27FC236}">
                <a16:creationId xmlns:a16="http://schemas.microsoft.com/office/drawing/2014/main" id="{70F14DDD-E4F1-4BFF-B990-70885A4137A2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7" name="Bildplatzhalter 76">
            <a:extLst>
              <a:ext uri="{FF2B5EF4-FFF2-40B4-BE49-F238E27FC236}">
                <a16:creationId xmlns:a16="http://schemas.microsoft.com/office/drawing/2014/main" id="{E7EB3505-AECF-4D61-8B4F-C405D7B99D29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5" name="Bildplatzhalter 74">
            <a:extLst>
              <a:ext uri="{FF2B5EF4-FFF2-40B4-BE49-F238E27FC236}">
                <a16:creationId xmlns:a16="http://schemas.microsoft.com/office/drawing/2014/main" id="{68AB8E68-CC20-4F8B-8BD4-A090C6716539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7" name="Bildplatzhalter 66">
            <a:extLst>
              <a:ext uri="{FF2B5EF4-FFF2-40B4-BE49-F238E27FC236}">
                <a16:creationId xmlns:a16="http://schemas.microsoft.com/office/drawing/2014/main" id="{07785F66-7EEF-47E3-8252-067A2C31DB8E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5" name="Bildplatzhalter 64">
            <a:extLst>
              <a:ext uri="{FF2B5EF4-FFF2-40B4-BE49-F238E27FC236}">
                <a16:creationId xmlns:a16="http://schemas.microsoft.com/office/drawing/2014/main" id="{B45B3682-ECEA-4EDC-A378-292B63685769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3" name="Bildplatzhalter 62">
            <a:extLst>
              <a:ext uri="{FF2B5EF4-FFF2-40B4-BE49-F238E27FC236}">
                <a16:creationId xmlns:a16="http://schemas.microsoft.com/office/drawing/2014/main" id="{10E62FC4-501A-461C-9FB8-D99120FB1260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7" name="Bildplatzhalter 56">
            <a:extLst>
              <a:ext uri="{FF2B5EF4-FFF2-40B4-BE49-F238E27FC236}">
                <a16:creationId xmlns:a16="http://schemas.microsoft.com/office/drawing/2014/main" id="{F886E546-CC8A-43BC-BA0A-57B07752EFB2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5" name="Bildplatzhalter 54">
            <a:extLst>
              <a:ext uri="{FF2B5EF4-FFF2-40B4-BE49-F238E27FC236}">
                <a16:creationId xmlns:a16="http://schemas.microsoft.com/office/drawing/2014/main" id="{6F69AA55-2F97-4ED1-AA14-CF5058F7784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1" name="Bildplatzhalter 50">
            <a:extLst>
              <a:ext uri="{FF2B5EF4-FFF2-40B4-BE49-F238E27FC236}">
                <a16:creationId xmlns:a16="http://schemas.microsoft.com/office/drawing/2014/main" id="{FBD1CC7C-A92A-40C5-9193-BA75C1776F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49" name="Bildplatzhalter 48">
            <a:extLst>
              <a:ext uri="{FF2B5EF4-FFF2-40B4-BE49-F238E27FC236}">
                <a16:creationId xmlns:a16="http://schemas.microsoft.com/office/drawing/2014/main" id="{78474DD5-58FC-4105-BEA8-61510886B4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AC857EF1-EF5E-4A6E-B953-2ACFA7668A5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Hohlstange l-55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6CF5F426-4849-4E3B-9234-15DADB9E3A29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F576A9FA-481C-4B1C-9889-6EAC7E3FE01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Hohlstange d-8 l-75 Felge bei 1,6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A11D9529-5353-4D60-958B-C672702985A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9A0A8F1C-B7B5-4BE7-8B6A-6E4B2157097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Gewindestange M8 l-125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56C11BE9-6DD1-4CAC-BAB3-F47559F135A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704AF1EB-4884-4723-90FD-DC06EE477B1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Linearachse d-8 l-240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70166ADC-711E-4080-A6C1-738156918C0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C08EE19F-E887-4719-96A7-BDD64EF54A0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Gewindespindel d-8 l-210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2CD067EB-CB78-4A54-A4A7-36D521E8FF8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66786F19-7626-4F66-83D2-F08F4F95A61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Linearmutter M8 l-15 d-22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75FD7051-8D09-4E29-B7A3-33658D2D060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B5AE76C2-F189-4202-A3DC-20927BD9B68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Gewindedübel M8x28 d-10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5827BF2C-48A0-4BFA-AC52-C56FFBCAFE6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840A84B6-1B10-4850-9449-8A99A8F2AA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Gewindebuchse M8x13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AEAC235D-DEB1-474F-9CBB-716F2705276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151C1296-64BE-4CBB-9398-20B867495D3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Eckverbinder außen 20x20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C1356186-61BC-4BF0-8724-EC8642AFFE5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88CB0B51-34E6-4ABD-A2E3-57DC3462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Gewebeschlauch 200 u-50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7A38245D-17EA-4136-80DF-1FE4AB47C2E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F94D4BB6-9476-4F5C-91D7-AA29228D99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Nutensteine M5</a:t>
            </a:r>
          </a:p>
        </p:txBody>
      </p:sp>
      <p:sp>
        <p:nvSpPr>
          <p:cNvPr id="38" name="Textplatzhalter 37">
            <a:extLst>
              <a:ext uri="{FF2B5EF4-FFF2-40B4-BE49-F238E27FC236}">
                <a16:creationId xmlns:a16="http://schemas.microsoft.com/office/drawing/2014/main" id="{4FA5F94B-F6C5-43CB-A726-770125FAC28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25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1B3E3051-9EEE-423D-BF51-F7ADDD2861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T-Slot Eckverbinder 25x25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E45AEE19-4476-494A-A7C2-28F39FF7CE6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12</a:t>
            </a:r>
          </a:p>
        </p:txBody>
      </p:sp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B1A22FE3-5729-4ADF-A3ED-C8C907CE7E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Aluprofil 20x40x200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FF72012D-2DF3-4FB0-8BDC-EB0E41A154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6203AD93-2C7D-4E40-B9C3-7BE253F41A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Gummifüße d-8</a:t>
            </a:r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1C0A8413-8271-4A0B-A42A-619097AFAB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EC10BB5A-2EB7-4B10-A810-EF2C6CAE8E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Aluprofil 20x40x400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35F674B8-BB9D-4086-A5E3-FE14244D2D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883A1EA7-68F1-44CC-A285-B5DB110BCFE0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Winder Bauteile</a:t>
            </a:r>
          </a:p>
        </p:txBody>
      </p:sp>
    </p:spTree>
    <p:extLst>
      <p:ext uri="{BB962C8B-B14F-4D97-AF65-F5344CB8AC3E}">
        <p14:creationId xmlns:p14="http://schemas.microsoft.com/office/powerpoint/2010/main" val="3964521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Bildplatzhalter 76">
            <a:extLst>
              <a:ext uri="{FF2B5EF4-FFF2-40B4-BE49-F238E27FC236}">
                <a16:creationId xmlns:a16="http://schemas.microsoft.com/office/drawing/2014/main" id="{D882E80D-769F-444A-B78C-01C09380B914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5" name="Bildplatzhalter 74">
            <a:extLst>
              <a:ext uri="{FF2B5EF4-FFF2-40B4-BE49-F238E27FC236}">
                <a16:creationId xmlns:a16="http://schemas.microsoft.com/office/drawing/2014/main" id="{541E24AF-37FA-4743-A6F5-218D12A65E62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3" name="Bildplatzhalter 72">
            <a:extLst>
              <a:ext uri="{FF2B5EF4-FFF2-40B4-BE49-F238E27FC236}">
                <a16:creationId xmlns:a16="http://schemas.microsoft.com/office/drawing/2014/main" id="{CFB7F113-AA7B-492D-9347-89D127A9BD44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71" name="Bildplatzhalter 70">
            <a:extLst>
              <a:ext uri="{FF2B5EF4-FFF2-40B4-BE49-F238E27FC236}">
                <a16:creationId xmlns:a16="http://schemas.microsoft.com/office/drawing/2014/main" id="{1D792A69-D8C1-476B-B97C-355DA6186796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9" name="Bildplatzhalter 68">
            <a:extLst>
              <a:ext uri="{FF2B5EF4-FFF2-40B4-BE49-F238E27FC236}">
                <a16:creationId xmlns:a16="http://schemas.microsoft.com/office/drawing/2014/main" id="{67C6D0C2-CF04-48B3-B899-EFDA96F08A83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7" name="Bildplatzhalter 66">
            <a:extLst>
              <a:ext uri="{FF2B5EF4-FFF2-40B4-BE49-F238E27FC236}">
                <a16:creationId xmlns:a16="http://schemas.microsoft.com/office/drawing/2014/main" id="{31738F36-5BE7-499C-B79C-3018A6070B6C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5" name="Bildplatzhalter 64">
            <a:extLst>
              <a:ext uri="{FF2B5EF4-FFF2-40B4-BE49-F238E27FC236}">
                <a16:creationId xmlns:a16="http://schemas.microsoft.com/office/drawing/2014/main" id="{BB59AAC8-AB3A-4263-BC7E-E77DB2FC4FD0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r="118"/>
          <a:stretch>
            <a:fillRect/>
          </a:stretch>
        </p:blipFill>
        <p:spPr/>
      </p:pic>
      <p:pic>
        <p:nvPicPr>
          <p:cNvPr id="63" name="Bildplatzhalter 62">
            <a:extLst>
              <a:ext uri="{FF2B5EF4-FFF2-40B4-BE49-F238E27FC236}">
                <a16:creationId xmlns:a16="http://schemas.microsoft.com/office/drawing/2014/main" id="{FD5CD773-8AE4-4DB6-85A0-CF2E9C3E0A24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1" name="Bildplatzhalter 60">
            <a:extLst>
              <a:ext uri="{FF2B5EF4-FFF2-40B4-BE49-F238E27FC236}">
                <a16:creationId xmlns:a16="http://schemas.microsoft.com/office/drawing/2014/main" id="{D93CA74E-9BC4-4E5B-99C2-77A4B941432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9" name="Bildplatzhalter 58">
            <a:extLst>
              <a:ext uri="{FF2B5EF4-FFF2-40B4-BE49-F238E27FC236}">
                <a16:creationId xmlns:a16="http://schemas.microsoft.com/office/drawing/2014/main" id="{11AACA29-7EB2-4D96-A94F-CB9AC5424451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7" name="Bildplatzhalter 56">
            <a:extLst>
              <a:ext uri="{FF2B5EF4-FFF2-40B4-BE49-F238E27FC236}">
                <a16:creationId xmlns:a16="http://schemas.microsoft.com/office/drawing/2014/main" id="{698C8570-004E-41F5-A492-8560F0B50F0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5" name="Bildplatzhalter 54">
            <a:extLst>
              <a:ext uri="{FF2B5EF4-FFF2-40B4-BE49-F238E27FC236}">
                <a16:creationId xmlns:a16="http://schemas.microsoft.com/office/drawing/2014/main" id="{7A403B10-FE8E-4CF9-9697-255D0BFDAD5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3" name="Bildplatzhalter 52">
            <a:extLst>
              <a:ext uri="{FF2B5EF4-FFF2-40B4-BE49-F238E27FC236}">
                <a16:creationId xmlns:a16="http://schemas.microsoft.com/office/drawing/2014/main" id="{738A65C9-DF0D-4797-966F-2D4386FBE11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1" name="Bildplatzhalter 50">
            <a:extLst>
              <a:ext uri="{FF2B5EF4-FFF2-40B4-BE49-F238E27FC236}">
                <a16:creationId xmlns:a16="http://schemas.microsoft.com/office/drawing/2014/main" id="{F22B8A28-68D5-4ACA-8685-DF109A5976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49" name="Bildplatzhalter 48">
            <a:extLst>
              <a:ext uri="{FF2B5EF4-FFF2-40B4-BE49-F238E27FC236}">
                <a16:creationId xmlns:a16="http://schemas.microsoft.com/office/drawing/2014/main" id="{B19E9015-A370-4402-B094-4C98D85A956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E20F9EF7-1402-403D-B882-524E3280F2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Mutter M4x3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36877C00-64AB-4BD7-8C61-7D0AB8B7965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5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DB1DE629-7B68-49F0-9C9C-BE298AA0AE0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Mutter M3x2,5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3C434B51-28FF-456E-A91C-83459380F71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8F8226DD-B40B-4276-A5DD-5C2AFFDF28A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Netzteil 12V min. 2A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9707E43E-81AB-44FC-9F5D-92AE34FFB4E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4A034AC3-CB8A-47A0-8382-AB1E1090EA7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Box 450x350x350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8921AA67-AC37-448C-B555-416DF689288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16562690-DAEE-45CB-BF42-A9DDA9318C8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Hama Laser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F0BB23AD-F848-4027-B105-68EB7DBA9A8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4036D6C4-17C4-4FE6-B00B-D0DD1F09820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Nutverkleidung l-30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DF7AFA00-357C-49E5-AA96-B68483675E0B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3058A27A-5A88-45B9-8577-A03770A9217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Nutverkleidung l-320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02B4DDFB-A8EA-4380-91AA-F75F20C406E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C4E196FC-5BCA-47FC-9EA7-86EADF9868F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Nagel d-4 l-14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390B3328-F7DB-42C7-ABEF-EF90231618F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B6D8A32E-41F5-488E-848F-FBCEDBF1F1F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Silikonrolle l-28 d-32 d-25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0FC15D26-19B0-4698-81E2-7BADD8FF74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F95E2519-7414-4557-B52F-7FF59678746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Extruder Feder l-20 d-7,5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68EC8B08-3855-46AD-9E11-B9CE55C1303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6FE3A484-54D5-4AD2-9841-B91A3030DDA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Kugellager d-8 d-22 l-7</a:t>
            </a:r>
          </a:p>
        </p:txBody>
      </p:sp>
      <p:sp>
        <p:nvSpPr>
          <p:cNvPr id="38" name="Textplatzhalter 37">
            <a:extLst>
              <a:ext uri="{FF2B5EF4-FFF2-40B4-BE49-F238E27FC236}">
                <a16:creationId xmlns:a16="http://schemas.microsoft.com/office/drawing/2014/main" id="{F68A5E6B-BA91-4D26-A4EB-7A8607633F4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5F7ED933-F5EB-4F19-9ACD-453C4439623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Rillenkugellager d-13 d-10 l-4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D158CE07-75C6-4896-8A0E-5A00AECE3A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7CDE1208-517C-4678-8E70-144451F717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Flex </a:t>
            </a:r>
            <a:r>
              <a:rPr lang="de-DE" dirty="0" err="1"/>
              <a:t>Coupler</a:t>
            </a:r>
            <a:r>
              <a:rPr lang="de-DE" dirty="0"/>
              <a:t> d-8 d-5 l-25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3A4DDE21-5932-4E63-9897-4763E1F0F6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4EF6512B-D6DD-408A-A2D5-E592DA1776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Flanschlager b-55 l-29 d-8</a:t>
            </a:r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9629D806-C350-4EDA-94D6-321404468D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CC0C2B4E-D8B0-48D2-9200-91655D07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Linearlager d-8 d-15 l-24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F104B100-561D-4F1A-B73B-A66D31F198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4917313A-9012-46C3-AD95-E19EA6378A8B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Winder Bauteile</a:t>
            </a:r>
          </a:p>
        </p:txBody>
      </p:sp>
    </p:spTree>
    <p:extLst>
      <p:ext uri="{BB962C8B-B14F-4D97-AF65-F5344CB8AC3E}">
        <p14:creationId xmlns:p14="http://schemas.microsoft.com/office/powerpoint/2010/main" val="782356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Bildplatzhalter 66">
            <a:extLst>
              <a:ext uri="{FF2B5EF4-FFF2-40B4-BE49-F238E27FC236}">
                <a16:creationId xmlns:a16="http://schemas.microsoft.com/office/drawing/2014/main" id="{1C0A8F8A-C113-476A-81AB-2F4800C5A2E3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61" name="Bildplatzhalter 60">
            <a:extLst>
              <a:ext uri="{FF2B5EF4-FFF2-40B4-BE49-F238E27FC236}">
                <a16:creationId xmlns:a16="http://schemas.microsoft.com/office/drawing/2014/main" id="{FFF4442C-7E6B-4224-9A6B-B4589BA2835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9" name="Bildplatzhalter 58">
            <a:extLst>
              <a:ext uri="{FF2B5EF4-FFF2-40B4-BE49-F238E27FC236}">
                <a16:creationId xmlns:a16="http://schemas.microsoft.com/office/drawing/2014/main" id="{6EABC555-61CF-4728-ADAF-012CE93F9FC2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7" name="Bildplatzhalter 56">
            <a:extLst>
              <a:ext uri="{FF2B5EF4-FFF2-40B4-BE49-F238E27FC236}">
                <a16:creationId xmlns:a16="http://schemas.microsoft.com/office/drawing/2014/main" id="{5CB13163-3BCF-430B-A3C7-B405BB52D52A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5" name="Bildplatzhalter 54">
            <a:extLst>
              <a:ext uri="{FF2B5EF4-FFF2-40B4-BE49-F238E27FC236}">
                <a16:creationId xmlns:a16="http://schemas.microsoft.com/office/drawing/2014/main" id="{2D00F294-5735-41BA-8051-179B6A4FE23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3" name="Bildplatzhalter 52">
            <a:extLst>
              <a:ext uri="{FF2B5EF4-FFF2-40B4-BE49-F238E27FC236}">
                <a16:creationId xmlns:a16="http://schemas.microsoft.com/office/drawing/2014/main" id="{11E8BBC4-3E89-4DE8-91B9-B249E85CBB1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51" name="Bildplatzhalter 50">
            <a:extLst>
              <a:ext uri="{FF2B5EF4-FFF2-40B4-BE49-F238E27FC236}">
                <a16:creationId xmlns:a16="http://schemas.microsoft.com/office/drawing/2014/main" id="{4F23F726-A327-4608-9F3B-8FD79CA1AB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pic>
        <p:nvPicPr>
          <p:cNvPr id="49" name="Bildplatzhalter 48">
            <a:extLst>
              <a:ext uri="{FF2B5EF4-FFF2-40B4-BE49-F238E27FC236}">
                <a16:creationId xmlns:a16="http://schemas.microsoft.com/office/drawing/2014/main" id="{828352B3-E4C9-42E5-A86E-84B1D0DF76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r="71"/>
          <a:stretch>
            <a:fillRect/>
          </a:stretch>
        </p:blipFill>
        <p:spPr/>
      </p:pic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E436D328-6287-4B0E-A4A0-E0FD44C3425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Inbusschrauben M3x20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BC0D3DE8-FC47-473F-BFED-9F148FD0C0E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D188D722-82EA-4A10-B2DC-110AB615FB6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Inbusschraube M4x18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5B63D7BD-34AE-442D-AC05-DD86F812467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6</a:t>
            </a:r>
          </a:p>
        </p:txBody>
      </p:sp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5B29B2A0-A65E-457C-AC7C-E78775C997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Inbusschraube M3x8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134C34EE-BDE8-4FCA-9C3E-C401FD0922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15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E4EE0CED-A804-41A8-81A5-0E1EE5ADD44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Inbusschraube M3x12</a:t>
            </a:r>
          </a:p>
        </p:txBody>
      </p:sp>
      <p:sp>
        <p:nvSpPr>
          <p:cNvPr id="38" name="Textplatzhalter 37">
            <a:extLst>
              <a:ext uri="{FF2B5EF4-FFF2-40B4-BE49-F238E27FC236}">
                <a16:creationId xmlns:a16="http://schemas.microsoft.com/office/drawing/2014/main" id="{C5F1853B-057D-4057-A0CF-238792905C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10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ED521C67-DCD8-4C7F-99E1-50BB5951B90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Linsenkopf breit d-11 M5x8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DAFCDB6A-9E56-44E2-AB65-4AEC4B0EF0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8C0FD94C-CEAC-414D-927A-03CA100C58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Madenschrauben M3x6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6C15B5F8-D8BF-472C-AB60-3752CF731C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24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BAA728A7-EEDC-4307-AAA5-FD4D2B33E0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Senkkopf-Kreuz l-43</a:t>
            </a:r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D6817E5C-B442-41B1-AA9E-5CE12326BE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1BBAF179-7576-4ED3-965C-027CBCE662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Linsenkopfschrauben M5x8</a:t>
            </a:r>
          </a:p>
        </p:txBody>
      </p:sp>
      <p:sp>
        <p:nvSpPr>
          <p:cNvPr id="46" name="Textplatzhalter 45">
            <a:extLst>
              <a:ext uri="{FF2B5EF4-FFF2-40B4-BE49-F238E27FC236}">
                <a16:creationId xmlns:a16="http://schemas.microsoft.com/office/drawing/2014/main" id="{C176E5DD-25B8-4062-8387-BA95E1D2A8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23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1ED315B7-7DA2-4562-A000-A7ED48A94504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Winder Schrauben</a:t>
            </a:r>
          </a:p>
        </p:txBody>
      </p:sp>
    </p:spTree>
    <p:extLst>
      <p:ext uri="{BB962C8B-B14F-4D97-AF65-F5344CB8AC3E}">
        <p14:creationId xmlns:p14="http://schemas.microsoft.com/office/powerpoint/2010/main" val="186576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</Words>
  <Application>Microsoft Office PowerPoint</Application>
  <PresentationFormat>A4-Papier (210 x 297 mm)</PresentationFormat>
  <Paragraphs>152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Simon Kolb</dc:creator>
  <cp:lastModifiedBy>Simon Kolb</cp:lastModifiedBy>
  <cp:revision>26</cp:revision>
  <dcterms:created xsi:type="dcterms:W3CDTF">2022-04-12T10:49:07Z</dcterms:created>
  <dcterms:modified xsi:type="dcterms:W3CDTF">2022-09-23T06:11:14Z</dcterms:modified>
</cp:coreProperties>
</file>